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56" r:id="rId2"/>
    <p:sldId id="285" r:id="rId3"/>
    <p:sldId id="287" r:id="rId4"/>
    <p:sldId id="289" r:id="rId5"/>
    <p:sldId id="308" r:id="rId6"/>
    <p:sldId id="309" r:id="rId7"/>
    <p:sldId id="323" r:id="rId8"/>
    <p:sldId id="310" r:id="rId9"/>
    <p:sldId id="322" r:id="rId10"/>
    <p:sldId id="291" r:id="rId11"/>
    <p:sldId id="311" r:id="rId12"/>
    <p:sldId id="312" r:id="rId13"/>
    <p:sldId id="313" r:id="rId14"/>
    <p:sldId id="314" r:id="rId15"/>
    <p:sldId id="316" r:id="rId16"/>
    <p:sldId id="315" r:id="rId17"/>
    <p:sldId id="295" r:id="rId18"/>
    <p:sldId id="317" r:id="rId19"/>
    <p:sldId id="296" r:id="rId20"/>
    <p:sldId id="318" r:id="rId21"/>
    <p:sldId id="319" r:id="rId22"/>
    <p:sldId id="301" r:id="rId23"/>
    <p:sldId id="320" r:id="rId24"/>
    <p:sldId id="288" r:id="rId25"/>
    <p:sldId id="299" r:id="rId26"/>
    <p:sldId id="321" r:id="rId27"/>
    <p:sldId id="298" r:id="rId28"/>
    <p:sldId id="297" r:id="rId29"/>
  </p:sldIdLst>
  <p:sldSz cx="9906000" cy="6858000" type="A4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8" autoAdjust="0"/>
    <p:restoredTop sz="94660"/>
  </p:normalViewPr>
  <p:slideViewPr>
    <p:cSldViewPr>
      <p:cViewPr>
        <p:scale>
          <a:sx n="50" d="100"/>
          <a:sy n="50" d="100"/>
        </p:scale>
        <p:origin x="-1944" y="-49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D4008-F70F-4173-A29F-466E927AD0B0}" type="datetimeFigureOut">
              <a:rPr lang="pt-BR" smtClean="0"/>
              <a:pPr/>
              <a:t>01/11/2013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84E6C-65CC-4ACB-AE14-137EAB9FEE0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337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027B-4758-441D-B875-E1E06E6A8BED}" type="datetimeFigureOut">
              <a:rPr lang="pt-BR" smtClean="0"/>
              <a:pPr/>
              <a:t>01/11/2013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3A53-EDFF-482C-A8BC-AFDACC76BE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026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027B-4758-441D-B875-E1E06E6A8BED}" type="datetimeFigureOut">
              <a:rPr lang="pt-BR" smtClean="0"/>
              <a:pPr/>
              <a:t>01/11/2013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3A53-EDFF-482C-A8BC-AFDACC76BE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783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780337" y="274641"/>
            <a:ext cx="2414588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36576" y="274641"/>
            <a:ext cx="7078663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027B-4758-441D-B875-E1E06E6A8BED}" type="datetimeFigureOut">
              <a:rPr lang="pt-BR" smtClean="0"/>
              <a:pPr/>
              <a:t>01/11/2013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3A53-EDFF-482C-A8BC-AFDACC76BE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461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027B-4758-441D-B875-E1E06E6A8BED}" type="datetimeFigureOut">
              <a:rPr lang="pt-BR" smtClean="0"/>
              <a:pPr/>
              <a:t>01/11/2013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3A53-EDFF-482C-A8BC-AFDACC76BE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30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027B-4758-441D-B875-E1E06E6A8BED}" type="datetimeFigureOut">
              <a:rPr lang="pt-BR" smtClean="0"/>
              <a:pPr/>
              <a:t>01/11/2013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3A53-EDFF-482C-A8BC-AFDACC76BE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59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36575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448300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027B-4758-441D-B875-E1E06E6A8BED}" type="datetimeFigureOut">
              <a:rPr lang="pt-BR" smtClean="0"/>
              <a:pPr/>
              <a:t>01/11/2013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3A53-EDFF-482C-A8BC-AFDACC76BE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85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027B-4758-441D-B875-E1E06E6A8BED}" type="datetimeFigureOut">
              <a:rPr lang="pt-BR" smtClean="0"/>
              <a:pPr/>
              <a:t>01/11/2013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3A53-EDFF-482C-A8BC-AFDACC76BE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090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027B-4758-441D-B875-E1E06E6A8BED}" type="datetimeFigureOut">
              <a:rPr lang="pt-BR" smtClean="0"/>
              <a:pPr/>
              <a:t>01/11/2013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3A53-EDFF-482C-A8BC-AFDACC76BE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98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027B-4758-441D-B875-E1E06E6A8BED}" type="datetimeFigureOut">
              <a:rPr lang="pt-BR" smtClean="0"/>
              <a:pPr/>
              <a:t>01/11/2013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3A53-EDFF-482C-A8BC-AFDACC76BE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03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027B-4758-441D-B875-E1E06E6A8BED}" type="datetimeFigureOut">
              <a:rPr lang="pt-BR" smtClean="0"/>
              <a:pPr/>
              <a:t>01/11/2013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3A53-EDFF-482C-A8BC-AFDACC76BE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0335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027B-4758-441D-B875-E1E06E6A8BED}" type="datetimeFigureOut">
              <a:rPr lang="pt-BR" smtClean="0"/>
              <a:pPr/>
              <a:t>01/11/2013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3A53-EDFF-482C-A8BC-AFDACC76BE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3319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5027B-4758-441D-B875-E1E06E6A8BED}" type="datetimeFigureOut">
              <a:rPr lang="pt-BR" smtClean="0"/>
              <a:pPr/>
              <a:t>01/11/2013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73A53-EDFF-482C-A8BC-AFDACC76BE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89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085184"/>
            <a:ext cx="1368152" cy="144621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43" y="1340768"/>
            <a:ext cx="3624781" cy="4128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905999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22443" r="7306" b="11855"/>
          <a:stretch/>
        </p:blipFill>
        <p:spPr bwMode="auto">
          <a:xfrm>
            <a:off x="-26763" y="2420888"/>
            <a:ext cx="5267795" cy="235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4880992" y="184521"/>
            <a:ext cx="4892123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Parque Madureira</a:t>
            </a:r>
            <a:endParaRPr lang="pt-BR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" t="20297" r="7790" b="11165"/>
          <a:stretch/>
        </p:blipFill>
        <p:spPr bwMode="auto">
          <a:xfrm>
            <a:off x="4649530" y="2420888"/>
            <a:ext cx="5256469" cy="235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02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t="38869" r="22030" b="30691"/>
          <a:stretch/>
        </p:blipFill>
        <p:spPr bwMode="auto">
          <a:xfrm>
            <a:off x="0" y="0"/>
            <a:ext cx="9906000" cy="295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97381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Parque Olímpico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9" t="37938" r="21775" b="21013"/>
          <a:stretch/>
        </p:blipFill>
        <p:spPr bwMode="auto">
          <a:xfrm>
            <a:off x="0" y="2916621"/>
            <a:ext cx="9906001" cy="39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77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4"/>
          <a:stretch/>
        </p:blipFill>
        <p:spPr>
          <a:xfrm>
            <a:off x="1" y="-17894"/>
            <a:ext cx="9905999" cy="6875893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97381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Parque Olímpico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2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636"/>
            <a:ext cx="9912831" cy="4075588"/>
          </a:xfrm>
          <a:prstGeom prst="rect">
            <a:avLst/>
          </a:prstGeom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4880992" y="184521"/>
            <a:ext cx="4892123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INCA</a:t>
            </a:r>
            <a:endParaRPr lang="pt-BR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73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Sony\Desktop\Mo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" t="10259" r="-1" b="16196"/>
          <a:stretch/>
        </p:blipFill>
        <p:spPr bwMode="auto">
          <a:xfrm>
            <a:off x="1924426" y="-33409"/>
            <a:ext cx="6268934" cy="690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4880992" y="184521"/>
            <a:ext cx="4892123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INCA</a:t>
            </a:r>
            <a:endParaRPr lang="pt-BR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18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60" y="-17896"/>
            <a:ext cx="4953000" cy="6875893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97381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Porto </a:t>
            </a:r>
            <a:r>
              <a:rPr lang="pt-BR" sz="3200" b="1" dirty="0" err="1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Brasilis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72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8"/>
          <a:stretch/>
        </p:blipFill>
        <p:spPr>
          <a:xfrm>
            <a:off x="2720752" y="-15507"/>
            <a:ext cx="4966260" cy="6860388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97381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Porto </a:t>
            </a:r>
            <a:r>
              <a:rPr lang="pt-BR" sz="3200" b="1" dirty="0" err="1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Brasilis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37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7" r="311"/>
          <a:stretch/>
        </p:blipFill>
        <p:spPr>
          <a:xfrm>
            <a:off x="2432720" y="-27385"/>
            <a:ext cx="5088446" cy="6885385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92960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Senac Presidente </a:t>
            </a: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Vargas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t="12383" r="43538" b="21304"/>
          <a:stretch/>
        </p:blipFill>
        <p:spPr>
          <a:xfrm>
            <a:off x="0" y="0"/>
            <a:ext cx="2432720" cy="26289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" r="15442" b="25517"/>
          <a:stretch/>
        </p:blipFill>
        <p:spPr>
          <a:xfrm>
            <a:off x="0" y="2637656"/>
            <a:ext cx="2432720" cy="190286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1" r="18591" b="21058"/>
          <a:stretch/>
        </p:blipFill>
        <p:spPr>
          <a:xfrm>
            <a:off x="1" y="4540522"/>
            <a:ext cx="2432719" cy="23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092" r="219"/>
          <a:stretch/>
        </p:blipFill>
        <p:spPr>
          <a:xfrm>
            <a:off x="2504728" y="8012"/>
            <a:ext cx="5386957" cy="6885384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92960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Senac Presidente </a:t>
            </a: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Vargas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9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r="-775"/>
          <a:stretch/>
        </p:blipFill>
        <p:spPr>
          <a:xfrm>
            <a:off x="2393404" y="0"/>
            <a:ext cx="5295900" cy="6858000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92960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Torre Carioca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97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4808984" y="184521"/>
            <a:ext cx="4892123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Macrozonas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 - RJ</a:t>
            </a:r>
            <a:endParaRPr lang="pt-BR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2690" r="2235" b="25977"/>
          <a:stretch/>
        </p:blipFill>
        <p:spPr>
          <a:xfrm>
            <a:off x="1" y="836712"/>
            <a:ext cx="9905999" cy="52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0"/>
          <a:stretch/>
        </p:blipFill>
        <p:spPr>
          <a:xfrm>
            <a:off x="0" y="-7754"/>
            <a:ext cx="10031337" cy="6858000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92960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Torre Carioca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5182"/>
            <a:ext cx="9905999" cy="5572125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97381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Village </a:t>
            </a:r>
            <a:r>
              <a:rPr lang="pt-BR" sz="3200" b="1" dirty="0" err="1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Mall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03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" r="6684" b="708"/>
          <a:stretch/>
        </p:blipFill>
        <p:spPr>
          <a:xfrm>
            <a:off x="15555" y="1"/>
            <a:ext cx="9905997" cy="6892280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97381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Village </a:t>
            </a:r>
            <a:r>
              <a:rPr lang="pt-BR" sz="3200" b="1" dirty="0" err="1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Mall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9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-920"/>
          <a:stretch/>
        </p:blipFill>
        <p:spPr>
          <a:xfrm>
            <a:off x="2655" y="893578"/>
            <a:ext cx="9906000" cy="5086350"/>
          </a:xfrm>
          <a:prstGeom prst="rect">
            <a:avLst/>
          </a:prstGeom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4880992" y="184521"/>
            <a:ext cx="4892123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MAR</a:t>
            </a:r>
            <a:endParaRPr lang="pt-BR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8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2" b="-114"/>
          <a:stretch/>
        </p:blipFill>
        <p:spPr>
          <a:xfrm>
            <a:off x="0" y="0"/>
            <a:ext cx="9906001" cy="6858000"/>
          </a:xfrm>
          <a:prstGeom prst="rect">
            <a:avLst/>
          </a:prstGeom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4880992" y="184521"/>
            <a:ext cx="4892123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MAR</a:t>
            </a:r>
            <a:endParaRPr lang="pt-BR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 r="8562"/>
          <a:stretch/>
        </p:blipFill>
        <p:spPr>
          <a:xfrm>
            <a:off x="-9429" y="0"/>
            <a:ext cx="9919032" cy="6867022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376936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MIS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9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0" t="-881" r="5804" b="881"/>
          <a:stretch/>
        </p:blipFill>
        <p:spPr>
          <a:xfrm>
            <a:off x="2" y="-26762"/>
            <a:ext cx="9905998" cy="6975683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376936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MIS</a:t>
            </a:r>
            <a:endParaRPr lang="pt-BR" sz="3200" b="1" dirty="0"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69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r="9333"/>
          <a:stretch/>
        </p:blipFill>
        <p:spPr>
          <a:xfrm>
            <a:off x="0" y="-15507"/>
            <a:ext cx="9906000" cy="6873507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92960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Museu do Amanhã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02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13031"/>
          <a:stretch/>
        </p:blipFill>
        <p:spPr>
          <a:xfrm>
            <a:off x="-29860" y="0"/>
            <a:ext cx="9963656" cy="6858000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92960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Museu do Amanhã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87"/>
            <a:ext cx="9906000" cy="6843920"/>
          </a:xfrm>
          <a:prstGeom prst="rect">
            <a:avLst/>
          </a:prstGeom>
        </p:spPr>
      </p:pic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4808984" y="184521"/>
            <a:ext cx="4892123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Mobilidade - RJ</a:t>
            </a:r>
            <a:endParaRPr lang="pt-BR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5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" b="2191"/>
          <a:stretch/>
        </p:blipFill>
        <p:spPr>
          <a:xfrm>
            <a:off x="0" y="792664"/>
            <a:ext cx="9906000" cy="5372640"/>
          </a:xfrm>
          <a:prstGeom prst="rect">
            <a:avLst/>
          </a:prstGeom>
        </p:spPr>
      </p:pic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4808984" y="184521"/>
            <a:ext cx="4892123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Mobilidade - RJ</a:t>
            </a:r>
            <a:endParaRPr lang="pt-BR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08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06"/>
            <a:ext cx="9906000" cy="6873506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97381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Porto Maravilha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1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376"/>
            <a:ext cx="9906000" cy="5379248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97381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Porto Maravilha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22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13429"/>
            <a:ext cx="9906001" cy="5135851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97381" y="18864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Porto Olímpico - Porto Vida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2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5507"/>
            <a:ext cx="9906000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/>
          <a:stretch/>
        </p:blipFill>
        <p:spPr>
          <a:xfrm>
            <a:off x="3224808" y="0"/>
            <a:ext cx="6681193" cy="6858000"/>
          </a:xfrm>
          <a:prstGeom prst="rect">
            <a:avLst/>
          </a:prstGeom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97381" y="220610"/>
            <a:ext cx="5108147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Porto Olímpico - Porto Vida</a:t>
            </a:r>
            <a:endParaRPr lang="pt-BR" sz="3200" b="1" dirty="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9" t="1" r="35411" b="-7"/>
          <a:stretch/>
        </p:blipFill>
        <p:spPr>
          <a:xfrm>
            <a:off x="-57243" y="-4840"/>
            <a:ext cx="3282051" cy="685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6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905999" cy="687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 r="10941" b="233"/>
          <a:stretch/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4880992" y="184521"/>
            <a:ext cx="4892123" cy="5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151" tIns="25576" rIns="51151" bIns="25576">
            <a:spAutoFit/>
          </a:bodyPr>
          <a:lstStyle/>
          <a:p>
            <a:pPr algn="r">
              <a:defRPr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Parque Madureira</a:t>
            </a:r>
            <a:endParaRPr lang="pt-BR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29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789</TotalTime>
  <Words>61</Words>
  <Application>Microsoft Office PowerPoint</Application>
  <PresentationFormat>Papel A4 (210 x 297 mm)</PresentationFormat>
  <Paragraphs>27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VG003</dc:creator>
  <cp:lastModifiedBy>Felipe</cp:lastModifiedBy>
  <cp:revision>110</cp:revision>
  <dcterms:created xsi:type="dcterms:W3CDTF">2013-07-04T11:50:22Z</dcterms:created>
  <dcterms:modified xsi:type="dcterms:W3CDTF">2013-11-01T16:20:19Z</dcterms:modified>
</cp:coreProperties>
</file>