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660" r:id="rId2"/>
    <p:sldId id="671" r:id="rId3"/>
    <p:sldId id="667" r:id="rId4"/>
    <p:sldId id="666" r:id="rId5"/>
    <p:sldId id="668" r:id="rId6"/>
    <p:sldId id="695" r:id="rId7"/>
    <p:sldId id="710" r:id="rId8"/>
    <p:sldId id="673" r:id="rId9"/>
    <p:sldId id="697" r:id="rId10"/>
    <p:sldId id="692" r:id="rId11"/>
    <p:sldId id="693" r:id="rId12"/>
    <p:sldId id="699" r:id="rId13"/>
    <p:sldId id="700" r:id="rId14"/>
    <p:sldId id="701" r:id="rId15"/>
    <p:sldId id="674" r:id="rId16"/>
    <p:sldId id="685" r:id="rId17"/>
    <p:sldId id="679" r:id="rId18"/>
    <p:sldId id="592" r:id="rId19"/>
    <p:sldId id="682" r:id="rId20"/>
    <p:sldId id="691" r:id="rId21"/>
    <p:sldId id="698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661" r:id="rId31"/>
  </p:sldIdLst>
  <p:sldSz cx="10693400" cy="7561263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맑은 고딕" pitchFamily="34" charset="-127"/>
      <p:regular r:id="rId37"/>
      <p:bold r:id="rId38"/>
    </p:embeddedFont>
  </p:embeddedFontLst>
  <p:defaultTextStyle>
    <a:defPPr>
      <a:defRPr lang="pt-B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  <a:srgbClr val="109896"/>
    <a:srgbClr val="7E532E"/>
    <a:srgbClr val="FA8606"/>
    <a:srgbClr val="005B55"/>
    <a:srgbClr val="8B814F"/>
    <a:srgbClr val="ACA16C"/>
    <a:srgbClr val="53585F"/>
    <a:srgbClr val="948A54"/>
    <a:srgbClr val="63B5B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6" autoAdjust="0"/>
    <p:restoredTop sz="97687" autoAdjust="0"/>
  </p:normalViewPr>
  <p:slideViewPr>
    <p:cSldViewPr>
      <p:cViewPr>
        <p:scale>
          <a:sx n="60" d="100"/>
          <a:sy n="60" d="100"/>
        </p:scale>
        <p:origin x="-1194" y="-192"/>
      </p:cViewPr>
      <p:guideLst>
        <p:guide orient="horz" pos="2382"/>
        <p:guide pos="3369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16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FEA8A-3061-44B1-BE75-2ED0BF65FA42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276CEC-6072-48B9-8A71-ADB00A76B713}">
      <dgm:prSet phldrT="[Text]"/>
      <dgm:spPr/>
      <dgm:t>
        <a:bodyPr/>
        <a:lstStyle/>
        <a:p>
          <a:r>
            <a:rPr lang="id-ID" dirty="0" smtClean="0"/>
            <a:t>   </a:t>
          </a:r>
          <a:endParaRPr lang="en-US" dirty="0"/>
        </a:p>
      </dgm:t>
    </dgm:pt>
    <dgm:pt modelId="{2EF92AA5-AF4D-4473-8DAF-71A946713C15}" type="parTrans" cxnId="{C201787B-3C10-48C9-BDD9-4A76B6870A2B}">
      <dgm:prSet/>
      <dgm:spPr/>
      <dgm:t>
        <a:bodyPr/>
        <a:lstStyle/>
        <a:p>
          <a:endParaRPr lang="en-US"/>
        </a:p>
      </dgm:t>
    </dgm:pt>
    <dgm:pt modelId="{EB8B93AC-3A84-4BFB-BB91-70C3E8949C9A}" type="sibTrans" cxnId="{C201787B-3C10-48C9-BDD9-4A76B6870A2B}">
      <dgm:prSet/>
      <dgm:spPr/>
      <dgm:t>
        <a:bodyPr/>
        <a:lstStyle/>
        <a:p>
          <a:endParaRPr lang="en-US"/>
        </a:p>
      </dgm:t>
    </dgm:pt>
    <dgm:pt modelId="{C02A9873-27F0-4496-BC46-66C5D01669A5}">
      <dgm:prSet phldrT="[Text]"/>
      <dgm:spPr/>
      <dgm:t>
        <a:bodyPr/>
        <a:lstStyle/>
        <a:p>
          <a:r>
            <a:rPr lang="id-ID" dirty="0" smtClean="0"/>
            <a:t>   </a:t>
          </a:r>
          <a:endParaRPr lang="en-US" dirty="0"/>
        </a:p>
      </dgm:t>
    </dgm:pt>
    <dgm:pt modelId="{F9E1DB3B-03B8-45EF-A4E3-A0C5ECE45E29}" type="parTrans" cxnId="{7894E3AC-4EF2-4213-BAEE-518B31065F69}">
      <dgm:prSet/>
      <dgm:spPr/>
      <dgm:t>
        <a:bodyPr/>
        <a:lstStyle/>
        <a:p>
          <a:endParaRPr lang="en-US"/>
        </a:p>
      </dgm:t>
    </dgm:pt>
    <dgm:pt modelId="{44EA3D2D-01AD-4511-88F0-4FA4BF6DE843}" type="sibTrans" cxnId="{7894E3AC-4EF2-4213-BAEE-518B31065F69}">
      <dgm:prSet/>
      <dgm:spPr/>
      <dgm:t>
        <a:bodyPr/>
        <a:lstStyle/>
        <a:p>
          <a:endParaRPr lang="en-US"/>
        </a:p>
      </dgm:t>
    </dgm:pt>
    <dgm:pt modelId="{EBAC31B1-8F80-48A2-A5CE-05764EA35457}">
      <dgm:prSet phldrT="[Text]"/>
      <dgm:spPr/>
      <dgm:t>
        <a:bodyPr/>
        <a:lstStyle/>
        <a:p>
          <a:r>
            <a:rPr lang="id-ID" dirty="0" smtClean="0"/>
            <a:t>   </a:t>
          </a:r>
          <a:endParaRPr lang="en-US" dirty="0"/>
        </a:p>
      </dgm:t>
    </dgm:pt>
    <dgm:pt modelId="{6EE99753-CDE4-4CBD-8198-F0A33A99AE6D}" type="parTrans" cxnId="{C30A2BFD-DCA2-4AE6-9DC5-09CF2718221B}">
      <dgm:prSet/>
      <dgm:spPr/>
      <dgm:t>
        <a:bodyPr/>
        <a:lstStyle/>
        <a:p>
          <a:endParaRPr lang="en-US"/>
        </a:p>
      </dgm:t>
    </dgm:pt>
    <dgm:pt modelId="{9D352DF7-FAD1-444B-ABAA-A84E241ABBC9}" type="sibTrans" cxnId="{C30A2BFD-DCA2-4AE6-9DC5-09CF2718221B}">
      <dgm:prSet/>
      <dgm:spPr/>
      <dgm:t>
        <a:bodyPr/>
        <a:lstStyle/>
        <a:p>
          <a:endParaRPr lang="en-US"/>
        </a:p>
      </dgm:t>
    </dgm:pt>
    <dgm:pt modelId="{DB39D8F3-7290-4305-A991-C8AB3F063D0F}">
      <dgm:prSet phldrT="[Text]"/>
      <dgm:spPr/>
      <dgm:t>
        <a:bodyPr/>
        <a:lstStyle/>
        <a:p>
          <a:r>
            <a:rPr lang="id-ID" dirty="0" smtClean="0"/>
            <a:t>   </a:t>
          </a:r>
          <a:endParaRPr lang="en-US" dirty="0"/>
        </a:p>
      </dgm:t>
    </dgm:pt>
    <dgm:pt modelId="{B420152C-9279-483C-B1ED-0FE24976AB66}" type="parTrans" cxnId="{CF339DAC-97AF-4355-ABB2-29A8A8F24DF2}">
      <dgm:prSet/>
      <dgm:spPr/>
      <dgm:t>
        <a:bodyPr/>
        <a:lstStyle/>
        <a:p>
          <a:endParaRPr lang="en-US"/>
        </a:p>
      </dgm:t>
    </dgm:pt>
    <dgm:pt modelId="{B6DB1888-FCEB-42DA-BF3A-BD7B9747655E}" type="sibTrans" cxnId="{CF339DAC-97AF-4355-ABB2-29A8A8F24DF2}">
      <dgm:prSet/>
      <dgm:spPr/>
      <dgm:t>
        <a:bodyPr/>
        <a:lstStyle/>
        <a:p>
          <a:endParaRPr lang="en-US"/>
        </a:p>
      </dgm:t>
    </dgm:pt>
    <dgm:pt modelId="{6056E789-F4A5-46E6-B83E-6736A350BF62}">
      <dgm:prSet/>
      <dgm:spPr/>
      <dgm:t>
        <a:bodyPr/>
        <a:lstStyle/>
        <a:p>
          <a:endParaRPr lang="en-US" dirty="0"/>
        </a:p>
      </dgm:t>
    </dgm:pt>
    <dgm:pt modelId="{7D012F94-53C2-4AE3-8007-2E1D1C359FEA}" type="parTrans" cxnId="{9374DE67-3CBA-4BB6-97AD-97FCB61DE1B7}">
      <dgm:prSet/>
      <dgm:spPr/>
      <dgm:t>
        <a:bodyPr/>
        <a:lstStyle/>
        <a:p>
          <a:endParaRPr lang="en-US"/>
        </a:p>
      </dgm:t>
    </dgm:pt>
    <dgm:pt modelId="{6E0508E4-2253-4D07-9A02-EB8790FEEB83}" type="sibTrans" cxnId="{9374DE67-3CBA-4BB6-97AD-97FCB61DE1B7}">
      <dgm:prSet/>
      <dgm:spPr/>
      <dgm:t>
        <a:bodyPr/>
        <a:lstStyle/>
        <a:p>
          <a:endParaRPr lang="en-US"/>
        </a:p>
      </dgm:t>
    </dgm:pt>
    <dgm:pt modelId="{953DCC47-4C14-4163-AD17-2655F6741032}">
      <dgm:prSet/>
      <dgm:spPr/>
      <dgm:t>
        <a:bodyPr/>
        <a:lstStyle/>
        <a:p>
          <a:endParaRPr lang="en-US" dirty="0"/>
        </a:p>
      </dgm:t>
    </dgm:pt>
    <dgm:pt modelId="{0A4F93B7-077F-4C26-918A-409A8EFFFD45}" type="parTrans" cxnId="{09E36819-1CD3-4E12-8B42-3FB2AF7548BB}">
      <dgm:prSet/>
      <dgm:spPr/>
      <dgm:t>
        <a:bodyPr/>
        <a:lstStyle/>
        <a:p>
          <a:endParaRPr lang="en-US"/>
        </a:p>
      </dgm:t>
    </dgm:pt>
    <dgm:pt modelId="{791D4982-C010-43BD-83B2-4D88EAB0D58D}" type="sibTrans" cxnId="{09E36819-1CD3-4E12-8B42-3FB2AF7548BB}">
      <dgm:prSet/>
      <dgm:spPr/>
      <dgm:t>
        <a:bodyPr/>
        <a:lstStyle/>
        <a:p>
          <a:endParaRPr lang="en-US"/>
        </a:p>
      </dgm:t>
    </dgm:pt>
    <dgm:pt modelId="{CAAADD81-3B2B-422C-A487-2E74EABB9178}">
      <dgm:prSet/>
      <dgm:spPr/>
      <dgm:t>
        <a:bodyPr/>
        <a:lstStyle/>
        <a:p>
          <a:endParaRPr lang="en-US" dirty="0"/>
        </a:p>
      </dgm:t>
    </dgm:pt>
    <dgm:pt modelId="{271DC997-74CD-43D9-B359-FE3BCBA2DC6D}" type="parTrans" cxnId="{3821887C-D663-4911-AA8E-F39EAA87016D}">
      <dgm:prSet/>
      <dgm:spPr/>
      <dgm:t>
        <a:bodyPr/>
        <a:lstStyle/>
        <a:p>
          <a:endParaRPr lang="en-US"/>
        </a:p>
      </dgm:t>
    </dgm:pt>
    <dgm:pt modelId="{4181A238-E32E-4F8F-B3AA-9B801E90F39A}" type="sibTrans" cxnId="{3821887C-D663-4911-AA8E-F39EAA87016D}">
      <dgm:prSet/>
      <dgm:spPr/>
      <dgm:t>
        <a:bodyPr/>
        <a:lstStyle/>
        <a:p>
          <a:endParaRPr lang="en-US"/>
        </a:p>
      </dgm:t>
    </dgm:pt>
    <dgm:pt modelId="{BCF89C74-5167-44FD-BFE6-E1B0B5F3AD5C}">
      <dgm:prSet/>
      <dgm:spPr/>
      <dgm:t>
        <a:bodyPr/>
        <a:lstStyle/>
        <a:p>
          <a:r>
            <a:rPr lang="id-ID" dirty="0" smtClean="0"/>
            <a:t>  </a:t>
          </a:r>
          <a:endParaRPr lang="en-US" dirty="0"/>
        </a:p>
      </dgm:t>
    </dgm:pt>
    <dgm:pt modelId="{1BCD1399-8007-443F-AE41-067CBAD2566D}" type="parTrans" cxnId="{565B3298-9510-4F62-AD88-DA3225DEF34B}">
      <dgm:prSet/>
      <dgm:spPr/>
      <dgm:t>
        <a:bodyPr/>
        <a:lstStyle/>
        <a:p>
          <a:endParaRPr lang="en-US"/>
        </a:p>
      </dgm:t>
    </dgm:pt>
    <dgm:pt modelId="{4CD73FA1-A911-4DDA-9A02-0BAA8ABC16EB}" type="sibTrans" cxnId="{565B3298-9510-4F62-AD88-DA3225DEF34B}">
      <dgm:prSet/>
      <dgm:spPr/>
      <dgm:t>
        <a:bodyPr/>
        <a:lstStyle/>
        <a:p>
          <a:endParaRPr lang="en-US"/>
        </a:p>
      </dgm:t>
    </dgm:pt>
    <dgm:pt modelId="{F458192B-B654-4D28-A11E-79F9F9B86F33}">
      <dgm:prSet/>
      <dgm:spPr/>
      <dgm:t>
        <a:bodyPr/>
        <a:lstStyle/>
        <a:p>
          <a:endParaRPr lang="en-US" dirty="0"/>
        </a:p>
      </dgm:t>
    </dgm:pt>
    <dgm:pt modelId="{D4A2628C-831E-4A9C-95DD-24422AA9683C}" type="parTrans" cxnId="{5A0364A4-A772-4C8B-A333-FAAC0D079106}">
      <dgm:prSet/>
      <dgm:spPr/>
      <dgm:t>
        <a:bodyPr/>
        <a:lstStyle/>
        <a:p>
          <a:endParaRPr lang="en-US"/>
        </a:p>
      </dgm:t>
    </dgm:pt>
    <dgm:pt modelId="{D447BA6D-C33F-47BE-AEB8-9C3515494D0D}" type="sibTrans" cxnId="{5A0364A4-A772-4C8B-A333-FAAC0D079106}">
      <dgm:prSet/>
      <dgm:spPr/>
      <dgm:t>
        <a:bodyPr/>
        <a:lstStyle/>
        <a:p>
          <a:endParaRPr lang="en-US"/>
        </a:p>
      </dgm:t>
    </dgm:pt>
    <dgm:pt modelId="{7B4C560B-40F6-4C9F-9B76-09DB06C7682A}">
      <dgm:prSet/>
      <dgm:spPr/>
      <dgm:t>
        <a:bodyPr/>
        <a:lstStyle/>
        <a:p>
          <a:endParaRPr lang="en-US" dirty="0"/>
        </a:p>
      </dgm:t>
    </dgm:pt>
    <dgm:pt modelId="{7471FB4C-5715-414B-9505-07F1AF62F5C1}" type="parTrans" cxnId="{13BFC0C1-CF54-46EA-AE02-CD2F9DCA8FDE}">
      <dgm:prSet/>
      <dgm:spPr/>
      <dgm:t>
        <a:bodyPr/>
        <a:lstStyle/>
        <a:p>
          <a:endParaRPr lang="en-US"/>
        </a:p>
      </dgm:t>
    </dgm:pt>
    <dgm:pt modelId="{0F5700CC-47DB-4C1D-910E-CD97E9A87E0B}" type="sibTrans" cxnId="{13BFC0C1-CF54-46EA-AE02-CD2F9DCA8FDE}">
      <dgm:prSet/>
      <dgm:spPr/>
      <dgm:t>
        <a:bodyPr/>
        <a:lstStyle/>
        <a:p>
          <a:endParaRPr lang="en-US"/>
        </a:p>
      </dgm:t>
    </dgm:pt>
    <dgm:pt modelId="{CF4AAB0C-3000-4163-BC4C-3D426B214AC4}" type="pres">
      <dgm:prSet presAssocID="{84CFEA8A-3061-44B1-BE75-2ED0BF65FA42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4EC9ED6A-D1F1-4464-9A7B-994ED2648382}" type="pres">
      <dgm:prSet presAssocID="{BCF89C74-5167-44FD-BFE6-E1B0B5F3AD5C}" presName="parComposite" presStyleCnt="0"/>
      <dgm:spPr/>
    </dgm:pt>
    <dgm:pt modelId="{28B69E7A-702B-4B72-A3C7-72102B0F42EF}" type="pres">
      <dgm:prSet presAssocID="{BCF89C74-5167-44FD-BFE6-E1B0B5F3AD5C}" presName="parBigCircle" presStyleLbl="node0" presStyleIdx="0" presStyleCnt="3"/>
      <dgm:spPr/>
    </dgm:pt>
    <dgm:pt modelId="{C45A2AAF-3B21-4412-B74F-8B12C03F6AF4}" type="pres">
      <dgm:prSet presAssocID="{BCF89C74-5167-44FD-BFE6-E1B0B5F3AD5C}" presName="parTx" presStyleLbl="revTx" presStyleIdx="0" presStyleCnt="15"/>
      <dgm:spPr/>
      <dgm:t>
        <a:bodyPr/>
        <a:lstStyle/>
        <a:p>
          <a:endParaRPr lang="en-US"/>
        </a:p>
      </dgm:t>
    </dgm:pt>
    <dgm:pt modelId="{878A42DC-9C7E-4124-ACB0-15459C15BB6F}" type="pres">
      <dgm:prSet presAssocID="{BCF89C74-5167-44FD-BFE6-E1B0B5F3AD5C}" presName="bSpace" presStyleCnt="0"/>
      <dgm:spPr/>
    </dgm:pt>
    <dgm:pt modelId="{4D6FAE02-8D95-4D1C-A47D-10F98AEDEDAC}" type="pres">
      <dgm:prSet presAssocID="{BCF89C74-5167-44FD-BFE6-E1B0B5F3AD5C}" presName="parBackupNorm" presStyleCnt="0"/>
      <dgm:spPr/>
    </dgm:pt>
    <dgm:pt modelId="{8F2BF3A5-D922-48A7-9AB8-F7C865645FB5}" type="pres">
      <dgm:prSet presAssocID="{4CD73FA1-A911-4DDA-9A02-0BAA8ABC16EB}" presName="parSpace" presStyleCnt="0"/>
      <dgm:spPr/>
    </dgm:pt>
    <dgm:pt modelId="{2377FD6B-1FFF-4D61-B2F1-B4BEA91A6F95}" type="pres">
      <dgm:prSet presAssocID="{F458192B-B654-4D28-A11E-79F9F9B86F33}" presName="desBackupLeftNorm" presStyleCnt="0"/>
      <dgm:spPr/>
    </dgm:pt>
    <dgm:pt modelId="{CDF9AABA-94EC-4672-8D84-717E941659C9}" type="pres">
      <dgm:prSet presAssocID="{F458192B-B654-4D28-A11E-79F9F9B86F33}" presName="desComposite" presStyleCnt="0"/>
      <dgm:spPr/>
    </dgm:pt>
    <dgm:pt modelId="{D25E8EA2-B3B1-4805-9F82-6F8CB699F6B5}" type="pres">
      <dgm:prSet presAssocID="{F458192B-B654-4D28-A11E-79F9F9B86F33}" presName="desCircle" presStyleLbl="node1" presStyleIdx="0" presStyleCnt="6"/>
      <dgm:spPr>
        <a:solidFill>
          <a:schemeClr val="accent4"/>
        </a:solidFill>
      </dgm:spPr>
    </dgm:pt>
    <dgm:pt modelId="{D101ABEC-1082-4F36-998A-B81FE3116FF8}" type="pres">
      <dgm:prSet presAssocID="{F458192B-B654-4D28-A11E-79F9F9B86F33}" presName="chTx" presStyleLbl="revTx" presStyleIdx="1" presStyleCnt="15"/>
      <dgm:spPr/>
      <dgm:t>
        <a:bodyPr/>
        <a:lstStyle/>
        <a:p>
          <a:endParaRPr lang="en-US"/>
        </a:p>
      </dgm:t>
    </dgm:pt>
    <dgm:pt modelId="{500B2EA8-B7F1-4254-A5B9-3B9977EB0B11}" type="pres">
      <dgm:prSet presAssocID="{F458192B-B654-4D28-A11E-79F9F9B86F33}" presName="desTx" presStyleLbl="revTx" presStyleIdx="2" presStyleCnt="15">
        <dgm:presLayoutVars>
          <dgm:bulletEnabled val="1"/>
        </dgm:presLayoutVars>
      </dgm:prSet>
      <dgm:spPr/>
    </dgm:pt>
    <dgm:pt modelId="{D5C17786-41D2-438E-847C-6EC712EE675C}" type="pres">
      <dgm:prSet presAssocID="{F458192B-B654-4D28-A11E-79F9F9B86F33}" presName="desBackupRightNorm" presStyleCnt="0"/>
      <dgm:spPr/>
    </dgm:pt>
    <dgm:pt modelId="{32F65714-0D6B-4134-A133-7A3C5980DA82}" type="pres">
      <dgm:prSet presAssocID="{D447BA6D-C33F-47BE-AEB8-9C3515494D0D}" presName="desSpace" presStyleCnt="0"/>
      <dgm:spPr/>
    </dgm:pt>
    <dgm:pt modelId="{ED1BF59C-D345-4F8F-B4F6-4C56CA1E88DF}" type="pres">
      <dgm:prSet presAssocID="{7B4C560B-40F6-4C9F-9B76-09DB06C7682A}" presName="desBackupLeftNorm" presStyleCnt="0"/>
      <dgm:spPr/>
    </dgm:pt>
    <dgm:pt modelId="{2EABE944-51F7-48DF-9100-F74F5ED0FDF5}" type="pres">
      <dgm:prSet presAssocID="{7B4C560B-40F6-4C9F-9B76-09DB06C7682A}" presName="desComposite" presStyleCnt="0"/>
      <dgm:spPr/>
    </dgm:pt>
    <dgm:pt modelId="{45AE8BF9-E392-4D26-B1C3-1C4D16EE0244}" type="pres">
      <dgm:prSet presAssocID="{7B4C560B-40F6-4C9F-9B76-09DB06C7682A}" presName="desCircle" presStyleLbl="node1" presStyleIdx="1" presStyleCnt="6"/>
      <dgm:spPr>
        <a:solidFill>
          <a:schemeClr val="accent2"/>
        </a:solidFill>
      </dgm:spPr>
    </dgm:pt>
    <dgm:pt modelId="{6ADA9200-5E56-428E-AD82-FF226562C1B5}" type="pres">
      <dgm:prSet presAssocID="{7B4C560B-40F6-4C9F-9B76-09DB06C7682A}" presName="chTx" presStyleLbl="revTx" presStyleIdx="3" presStyleCnt="15"/>
      <dgm:spPr/>
      <dgm:t>
        <a:bodyPr/>
        <a:lstStyle/>
        <a:p>
          <a:endParaRPr lang="en-US"/>
        </a:p>
      </dgm:t>
    </dgm:pt>
    <dgm:pt modelId="{41FD1002-E289-4DCC-9ED8-F159CFC4DB81}" type="pres">
      <dgm:prSet presAssocID="{7B4C560B-40F6-4C9F-9B76-09DB06C7682A}" presName="desTx" presStyleLbl="revTx" presStyleIdx="4" presStyleCnt="15">
        <dgm:presLayoutVars>
          <dgm:bulletEnabled val="1"/>
        </dgm:presLayoutVars>
      </dgm:prSet>
      <dgm:spPr/>
    </dgm:pt>
    <dgm:pt modelId="{770DE53B-FFBE-48D7-ABEC-0760B322FB44}" type="pres">
      <dgm:prSet presAssocID="{7B4C560B-40F6-4C9F-9B76-09DB06C7682A}" presName="desBackupRightNorm" presStyleCnt="0"/>
      <dgm:spPr/>
    </dgm:pt>
    <dgm:pt modelId="{7366EF57-76F7-46F3-9F3A-E0762FFD2AF2}" type="pres">
      <dgm:prSet presAssocID="{0F5700CC-47DB-4C1D-910E-CD97E9A87E0B}" presName="desSpace" presStyleCnt="0"/>
      <dgm:spPr/>
    </dgm:pt>
    <dgm:pt modelId="{805B67E7-5EC0-4C17-BD08-E93CCB64838D}" type="pres">
      <dgm:prSet presAssocID="{EA276CEC-6072-48B9-8A71-ADB00A76B713}" presName="desBackupLeftNorm" presStyleCnt="0"/>
      <dgm:spPr/>
    </dgm:pt>
    <dgm:pt modelId="{018C4E1F-7850-4D24-880C-1D8AB8DBB589}" type="pres">
      <dgm:prSet presAssocID="{EA276CEC-6072-48B9-8A71-ADB00A76B713}" presName="desComposite" presStyleCnt="0"/>
      <dgm:spPr/>
    </dgm:pt>
    <dgm:pt modelId="{8ABEAF03-FA85-474C-BAEE-B6065321EC34}" type="pres">
      <dgm:prSet presAssocID="{EA276CEC-6072-48B9-8A71-ADB00A76B713}" presName="desCircle" presStyleLbl="node1" presStyleIdx="2" presStyleCnt="6"/>
      <dgm:spPr>
        <a:solidFill>
          <a:schemeClr val="accent6"/>
        </a:solidFill>
      </dgm:spPr>
    </dgm:pt>
    <dgm:pt modelId="{4BD437EE-0F11-4F2B-96C8-C521477FC4CD}" type="pres">
      <dgm:prSet presAssocID="{EA276CEC-6072-48B9-8A71-ADB00A76B713}" presName="chTx" presStyleLbl="revTx" presStyleIdx="5" presStyleCnt="15"/>
      <dgm:spPr/>
      <dgm:t>
        <a:bodyPr/>
        <a:lstStyle/>
        <a:p>
          <a:endParaRPr lang="en-US"/>
        </a:p>
      </dgm:t>
    </dgm:pt>
    <dgm:pt modelId="{0CD16206-A93E-4AD2-A9CC-E83DC59327F0}" type="pres">
      <dgm:prSet presAssocID="{EA276CEC-6072-48B9-8A71-ADB00A76B713}" presName="desTx" presStyleLbl="revTx" presStyleIdx="6" presStyleCnt="15">
        <dgm:presLayoutVars>
          <dgm:bulletEnabled val="1"/>
        </dgm:presLayoutVars>
      </dgm:prSet>
      <dgm:spPr/>
    </dgm:pt>
    <dgm:pt modelId="{6FDC1BA0-AC11-466F-8978-FA1B20ECAF4F}" type="pres">
      <dgm:prSet presAssocID="{EA276CEC-6072-48B9-8A71-ADB00A76B713}" presName="desBackupRightNorm" presStyleCnt="0"/>
      <dgm:spPr/>
    </dgm:pt>
    <dgm:pt modelId="{C4655926-5D5B-4CEE-BF74-EC2BDD54C7EC}" type="pres">
      <dgm:prSet presAssocID="{EB8B93AC-3A84-4BFB-BB91-70C3E8949C9A}" presName="desSpace" presStyleCnt="0"/>
      <dgm:spPr/>
    </dgm:pt>
    <dgm:pt modelId="{3C1F71B3-6AB0-42B7-8BFC-E09BC65AC6D9}" type="pres">
      <dgm:prSet presAssocID="{C02A9873-27F0-4496-BC46-66C5D01669A5}" presName="parComposite" presStyleCnt="0"/>
      <dgm:spPr/>
    </dgm:pt>
    <dgm:pt modelId="{8AB50281-0AD7-4B2E-A7E6-C3D5D4E734E5}" type="pres">
      <dgm:prSet presAssocID="{C02A9873-27F0-4496-BC46-66C5D01669A5}" presName="parBigCircle" presStyleLbl="node0" presStyleIdx="1" presStyleCnt="3"/>
      <dgm:spPr>
        <a:solidFill>
          <a:schemeClr val="accent3"/>
        </a:solidFill>
      </dgm:spPr>
      <dgm:t>
        <a:bodyPr/>
        <a:lstStyle/>
        <a:p>
          <a:endParaRPr lang="en-US"/>
        </a:p>
      </dgm:t>
    </dgm:pt>
    <dgm:pt modelId="{EE5AE69B-09FC-482C-913A-6D859FEBE7E5}" type="pres">
      <dgm:prSet presAssocID="{C02A9873-27F0-4496-BC46-66C5D01669A5}" presName="parTx" presStyleLbl="revTx" presStyleIdx="7" presStyleCnt="15"/>
      <dgm:spPr/>
      <dgm:t>
        <a:bodyPr/>
        <a:lstStyle/>
        <a:p>
          <a:endParaRPr lang="en-US"/>
        </a:p>
      </dgm:t>
    </dgm:pt>
    <dgm:pt modelId="{716B9DD1-F7B3-4ADB-B169-9200B4A77F27}" type="pres">
      <dgm:prSet presAssocID="{C02A9873-27F0-4496-BC46-66C5D01669A5}" presName="bSpace" presStyleCnt="0"/>
      <dgm:spPr/>
    </dgm:pt>
    <dgm:pt modelId="{6F7B39A8-7E89-4AF1-9DC1-29C0A27E9B8E}" type="pres">
      <dgm:prSet presAssocID="{C02A9873-27F0-4496-BC46-66C5D01669A5}" presName="parBackupNorm" presStyleCnt="0"/>
      <dgm:spPr/>
    </dgm:pt>
    <dgm:pt modelId="{492E6ECD-85D9-45C0-9859-1F9655392D52}" type="pres">
      <dgm:prSet presAssocID="{44EA3D2D-01AD-4511-88F0-4FA4BF6DE843}" presName="parSpace" presStyleCnt="0"/>
      <dgm:spPr/>
    </dgm:pt>
    <dgm:pt modelId="{7B5C04CD-EE9B-46ED-959E-2F37BB6FFC05}" type="pres">
      <dgm:prSet presAssocID="{EBAC31B1-8F80-48A2-A5CE-05764EA35457}" presName="desBackupLeftNorm" presStyleCnt="0"/>
      <dgm:spPr/>
    </dgm:pt>
    <dgm:pt modelId="{A4A012C6-9CCF-443A-8173-7206C82D1FA2}" type="pres">
      <dgm:prSet presAssocID="{EBAC31B1-8F80-48A2-A5CE-05764EA35457}" presName="desComposite" presStyleCnt="0"/>
      <dgm:spPr/>
    </dgm:pt>
    <dgm:pt modelId="{5F4B38D0-288B-47E7-9717-B6240E5D43C5}" type="pres">
      <dgm:prSet presAssocID="{EBAC31B1-8F80-48A2-A5CE-05764EA35457}" presName="desCircle" presStyleLbl="node1" presStyleIdx="3" presStyleCnt="6"/>
      <dgm:spPr>
        <a:solidFill>
          <a:schemeClr val="tx2"/>
        </a:solidFill>
      </dgm:spPr>
    </dgm:pt>
    <dgm:pt modelId="{4ADBDE8A-54F5-46D2-ACC5-D4AE6A1D30AB}" type="pres">
      <dgm:prSet presAssocID="{EBAC31B1-8F80-48A2-A5CE-05764EA35457}" presName="chTx" presStyleLbl="revTx" presStyleIdx="8" presStyleCnt="15"/>
      <dgm:spPr/>
      <dgm:t>
        <a:bodyPr/>
        <a:lstStyle/>
        <a:p>
          <a:endParaRPr lang="en-US"/>
        </a:p>
      </dgm:t>
    </dgm:pt>
    <dgm:pt modelId="{A6D7A7CF-E168-4899-8C76-2E75E289B0CA}" type="pres">
      <dgm:prSet presAssocID="{EBAC31B1-8F80-48A2-A5CE-05764EA35457}" presName="desTx" presStyleLbl="revTx" presStyleIdx="9" presStyleCnt="15">
        <dgm:presLayoutVars>
          <dgm:bulletEnabled val="1"/>
        </dgm:presLayoutVars>
      </dgm:prSet>
      <dgm:spPr/>
    </dgm:pt>
    <dgm:pt modelId="{EE39A9A3-3162-472C-BB3D-7067F56E4B41}" type="pres">
      <dgm:prSet presAssocID="{EBAC31B1-8F80-48A2-A5CE-05764EA35457}" presName="desBackupRightNorm" presStyleCnt="0"/>
      <dgm:spPr/>
    </dgm:pt>
    <dgm:pt modelId="{3862C70E-9644-4452-AC32-C3DE59451EBE}" type="pres">
      <dgm:prSet presAssocID="{9D352DF7-FAD1-444B-ABAA-A84E241ABBC9}" presName="desSpace" presStyleCnt="0"/>
      <dgm:spPr/>
    </dgm:pt>
    <dgm:pt modelId="{F2B96FD0-C953-4D25-BF81-1AAAFDE97ED1}" type="pres">
      <dgm:prSet presAssocID="{CAAADD81-3B2B-422C-A487-2E74EABB9178}" presName="desBackupLeftNorm" presStyleCnt="0"/>
      <dgm:spPr/>
    </dgm:pt>
    <dgm:pt modelId="{B2CFE8C9-2C58-4818-B75C-60E075A5B56E}" type="pres">
      <dgm:prSet presAssocID="{CAAADD81-3B2B-422C-A487-2E74EABB9178}" presName="desComposite" presStyleCnt="0"/>
      <dgm:spPr/>
    </dgm:pt>
    <dgm:pt modelId="{14CCC5A1-0769-411C-86C6-40EC64AD4482}" type="pres">
      <dgm:prSet presAssocID="{CAAADD81-3B2B-422C-A487-2E74EABB9178}" presName="desCircle" presStyleLbl="node1" presStyleIdx="4" presStyleCnt="6"/>
      <dgm:spPr>
        <a:solidFill>
          <a:schemeClr val="accent4"/>
        </a:solidFill>
      </dgm:spPr>
    </dgm:pt>
    <dgm:pt modelId="{34738596-64F8-40B0-8091-61918DDD0651}" type="pres">
      <dgm:prSet presAssocID="{CAAADD81-3B2B-422C-A487-2E74EABB9178}" presName="chTx" presStyleLbl="revTx" presStyleIdx="10" presStyleCnt="15"/>
      <dgm:spPr/>
      <dgm:t>
        <a:bodyPr/>
        <a:lstStyle/>
        <a:p>
          <a:endParaRPr lang="en-US"/>
        </a:p>
      </dgm:t>
    </dgm:pt>
    <dgm:pt modelId="{6ADF6846-41B1-4719-AD1C-0478E09BB147}" type="pres">
      <dgm:prSet presAssocID="{CAAADD81-3B2B-422C-A487-2E74EABB9178}" presName="desTx" presStyleLbl="revTx" presStyleIdx="11" presStyleCnt="15">
        <dgm:presLayoutVars>
          <dgm:bulletEnabled val="1"/>
        </dgm:presLayoutVars>
      </dgm:prSet>
      <dgm:spPr/>
    </dgm:pt>
    <dgm:pt modelId="{B6BFB0D0-6498-4108-AF96-0AD5E12D6BB9}" type="pres">
      <dgm:prSet presAssocID="{CAAADD81-3B2B-422C-A487-2E74EABB9178}" presName="desBackupRightNorm" presStyleCnt="0"/>
      <dgm:spPr/>
    </dgm:pt>
    <dgm:pt modelId="{398DA5F8-6F7C-411B-B24D-737DDDD8E273}" type="pres">
      <dgm:prSet presAssocID="{4181A238-E32E-4F8F-B3AA-9B801E90F39A}" presName="desSpace" presStyleCnt="0"/>
      <dgm:spPr/>
    </dgm:pt>
    <dgm:pt modelId="{EF7DC4C7-38C0-45BD-A138-AD73656626C3}" type="pres">
      <dgm:prSet presAssocID="{DB39D8F3-7290-4305-A991-C8AB3F063D0F}" presName="desBackupLeftNorm" presStyleCnt="0"/>
      <dgm:spPr/>
    </dgm:pt>
    <dgm:pt modelId="{EAEB0F0F-1324-44A9-AA72-1906593DE8C6}" type="pres">
      <dgm:prSet presAssocID="{DB39D8F3-7290-4305-A991-C8AB3F063D0F}" presName="desComposite" presStyleCnt="0"/>
      <dgm:spPr/>
    </dgm:pt>
    <dgm:pt modelId="{EF01C56D-B3BF-4C77-8826-5A7C55D9037F}" type="pres">
      <dgm:prSet presAssocID="{DB39D8F3-7290-4305-A991-C8AB3F063D0F}" presName="desCircle" presStyleLbl="node1" presStyleIdx="5" presStyleCnt="6"/>
      <dgm:spPr/>
      <dgm:t>
        <a:bodyPr/>
        <a:lstStyle/>
        <a:p>
          <a:endParaRPr lang="en-US"/>
        </a:p>
      </dgm:t>
    </dgm:pt>
    <dgm:pt modelId="{B6E5531F-A468-49C0-9105-DA915B7D0D23}" type="pres">
      <dgm:prSet presAssocID="{DB39D8F3-7290-4305-A991-C8AB3F063D0F}" presName="chTx" presStyleLbl="revTx" presStyleIdx="12" presStyleCnt="15"/>
      <dgm:spPr/>
      <dgm:t>
        <a:bodyPr/>
        <a:lstStyle/>
        <a:p>
          <a:endParaRPr lang="en-US"/>
        </a:p>
      </dgm:t>
    </dgm:pt>
    <dgm:pt modelId="{D6EA7B72-F082-46CE-8BE8-53FBFDB7839B}" type="pres">
      <dgm:prSet presAssocID="{DB39D8F3-7290-4305-A991-C8AB3F063D0F}" presName="desTx" presStyleLbl="revTx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5CBFB-BF27-410E-BB00-40AED177AAF8}" type="pres">
      <dgm:prSet presAssocID="{DB39D8F3-7290-4305-A991-C8AB3F063D0F}" presName="desBackupRightNorm" presStyleCnt="0"/>
      <dgm:spPr/>
    </dgm:pt>
    <dgm:pt modelId="{04685C1F-B722-4D7C-BE3D-BD96B32FD569}" type="pres">
      <dgm:prSet presAssocID="{B6DB1888-FCEB-42DA-BF3A-BD7B9747655E}" presName="desSpace" presStyleCnt="0"/>
      <dgm:spPr/>
    </dgm:pt>
    <dgm:pt modelId="{EE84790C-3DD4-43D3-9925-AA5ACC4169B2}" type="pres">
      <dgm:prSet presAssocID="{6056E789-F4A5-46E6-B83E-6736A350BF62}" presName="parComposite" presStyleCnt="0"/>
      <dgm:spPr/>
    </dgm:pt>
    <dgm:pt modelId="{92F86FC4-88B2-414F-B577-DCAC5791A95C}" type="pres">
      <dgm:prSet presAssocID="{6056E789-F4A5-46E6-B83E-6736A350BF62}" presName="parBigCircle" presStyleLbl="node0" presStyleIdx="2" presStyleCnt="3"/>
      <dgm:spPr>
        <a:solidFill>
          <a:schemeClr val="accent2"/>
        </a:solidFill>
      </dgm:spPr>
    </dgm:pt>
    <dgm:pt modelId="{643E8D21-0A78-4EBD-855E-53D445ED0B9A}" type="pres">
      <dgm:prSet presAssocID="{6056E789-F4A5-46E6-B83E-6736A350BF62}" presName="parTx" presStyleLbl="revTx" presStyleIdx="14" presStyleCnt="15"/>
      <dgm:spPr/>
      <dgm:t>
        <a:bodyPr/>
        <a:lstStyle/>
        <a:p>
          <a:endParaRPr lang="en-US"/>
        </a:p>
      </dgm:t>
    </dgm:pt>
    <dgm:pt modelId="{2D408ED0-8DC8-48EB-8B12-789C98B0DE65}" type="pres">
      <dgm:prSet presAssocID="{6056E789-F4A5-46E6-B83E-6736A350BF62}" presName="bSpace" presStyleCnt="0"/>
      <dgm:spPr/>
    </dgm:pt>
    <dgm:pt modelId="{27E0C1CD-0BB7-4BA0-A0F3-5BE667646672}" type="pres">
      <dgm:prSet presAssocID="{6056E789-F4A5-46E6-B83E-6736A350BF62}" presName="parBackupNorm" presStyleCnt="0"/>
      <dgm:spPr/>
    </dgm:pt>
    <dgm:pt modelId="{5516BD6B-4D71-4EF8-9873-E78617972D49}" type="pres">
      <dgm:prSet presAssocID="{6E0508E4-2253-4D07-9A02-EB8790FEEB83}" presName="parSpace" presStyleCnt="0"/>
      <dgm:spPr/>
    </dgm:pt>
  </dgm:ptLst>
  <dgm:cxnLst>
    <dgm:cxn modelId="{09E36819-1CD3-4E12-8B42-3FB2AF7548BB}" srcId="{DB39D8F3-7290-4305-A991-C8AB3F063D0F}" destId="{953DCC47-4C14-4163-AD17-2655F6741032}" srcOrd="0" destOrd="0" parTransId="{0A4F93B7-077F-4C26-918A-409A8EFFFD45}" sibTransId="{791D4982-C010-43BD-83B2-4D88EAB0D58D}"/>
    <dgm:cxn modelId="{13BFC0C1-CF54-46EA-AE02-CD2F9DCA8FDE}" srcId="{BCF89C74-5167-44FD-BFE6-E1B0B5F3AD5C}" destId="{7B4C560B-40F6-4C9F-9B76-09DB06C7682A}" srcOrd="1" destOrd="0" parTransId="{7471FB4C-5715-414B-9505-07F1AF62F5C1}" sibTransId="{0F5700CC-47DB-4C1D-910E-CD97E9A87E0B}"/>
    <dgm:cxn modelId="{3821887C-D663-4911-AA8E-F39EAA87016D}" srcId="{C02A9873-27F0-4496-BC46-66C5D01669A5}" destId="{CAAADD81-3B2B-422C-A487-2E74EABB9178}" srcOrd="1" destOrd="0" parTransId="{271DC997-74CD-43D9-B359-FE3BCBA2DC6D}" sibTransId="{4181A238-E32E-4F8F-B3AA-9B801E90F39A}"/>
    <dgm:cxn modelId="{77FCFF22-5ED1-45EC-A87A-1C46F1A67312}" type="presOf" srcId="{BCF89C74-5167-44FD-BFE6-E1B0B5F3AD5C}" destId="{C45A2AAF-3B21-4412-B74F-8B12C03F6AF4}" srcOrd="0" destOrd="0" presId="urn:microsoft.com/office/officeart/2008/layout/CircleAccentTimeline"/>
    <dgm:cxn modelId="{CF339DAC-97AF-4355-ABB2-29A8A8F24DF2}" srcId="{C02A9873-27F0-4496-BC46-66C5D01669A5}" destId="{DB39D8F3-7290-4305-A991-C8AB3F063D0F}" srcOrd="2" destOrd="0" parTransId="{B420152C-9279-483C-B1ED-0FE24976AB66}" sibTransId="{B6DB1888-FCEB-42DA-BF3A-BD7B9747655E}"/>
    <dgm:cxn modelId="{7053E18B-948F-41F2-B2F2-10A23148BC93}" type="presOf" srcId="{EA276CEC-6072-48B9-8A71-ADB00A76B713}" destId="{4BD437EE-0F11-4F2B-96C8-C521477FC4CD}" srcOrd="0" destOrd="0" presId="urn:microsoft.com/office/officeart/2008/layout/CircleAccentTimeline"/>
    <dgm:cxn modelId="{5D6DAA4E-4A80-4812-AE7B-B3BA82E3D122}" type="presOf" srcId="{84CFEA8A-3061-44B1-BE75-2ED0BF65FA42}" destId="{CF4AAB0C-3000-4163-BC4C-3D426B214AC4}" srcOrd="0" destOrd="0" presId="urn:microsoft.com/office/officeart/2008/layout/CircleAccentTimeline"/>
    <dgm:cxn modelId="{8286636E-EDEC-4734-BFC4-3C957A110106}" type="presOf" srcId="{7B4C560B-40F6-4C9F-9B76-09DB06C7682A}" destId="{6ADA9200-5E56-428E-AD82-FF226562C1B5}" srcOrd="0" destOrd="0" presId="urn:microsoft.com/office/officeart/2008/layout/CircleAccentTimeline"/>
    <dgm:cxn modelId="{565B3298-9510-4F62-AD88-DA3225DEF34B}" srcId="{84CFEA8A-3061-44B1-BE75-2ED0BF65FA42}" destId="{BCF89C74-5167-44FD-BFE6-E1B0B5F3AD5C}" srcOrd="0" destOrd="0" parTransId="{1BCD1399-8007-443F-AE41-067CBAD2566D}" sibTransId="{4CD73FA1-A911-4DDA-9A02-0BAA8ABC16EB}"/>
    <dgm:cxn modelId="{C201787B-3C10-48C9-BDD9-4A76B6870A2B}" srcId="{BCF89C74-5167-44FD-BFE6-E1B0B5F3AD5C}" destId="{EA276CEC-6072-48B9-8A71-ADB00A76B713}" srcOrd="2" destOrd="0" parTransId="{2EF92AA5-AF4D-4473-8DAF-71A946713C15}" sibTransId="{EB8B93AC-3A84-4BFB-BB91-70C3E8949C9A}"/>
    <dgm:cxn modelId="{A1827863-9DD6-4750-9841-8BD79848C0BF}" type="presOf" srcId="{6056E789-F4A5-46E6-B83E-6736A350BF62}" destId="{643E8D21-0A78-4EBD-855E-53D445ED0B9A}" srcOrd="0" destOrd="0" presId="urn:microsoft.com/office/officeart/2008/layout/CircleAccentTimeline"/>
    <dgm:cxn modelId="{47DD4C55-B003-417B-92F8-477F691BA024}" type="presOf" srcId="{C02A9873-27F0-4496-BC46-66C5D01669A5}" destId="{EE5AE69B-09FC-482C-913A-6D859FEBE7E5}" srcOrd="0" destOrd="0" presId="urn:microsoft.com/office/officeart/2008/layout/CircleAccentTimeline"/>
    <dgm:cxn modelId="{C30A2BFD-DCA2-4AE6-9DC5-09CF2718221B}" srcId="{C02A9873-27F0-4496-BC46-66C5D01669A5}" destId="{EBAC31B1-8F80-48A2-A5CE-05764EA35457}" srcOrd="0" destOrd="0" parTransId="{6EE99753-CDE4-4CBD-8198-F0A33A99AE6D}" sibTransId="{9D352DF7-FAD1-444B-ABAA-A84E241ABBC9}"/>
    <dgm:cxn modelId="{9374DE67-3CBA-4BB6-97AD-97FCB61DE1B7}" srcId="{84CFEA8A-3061-44B1-BE75-2ED0BF65FA42}" destId="{6056E789-F4A5-46E6-B83E-6736A350BF62}" srcOrd="2" destOrd="0" parTransId="{7D012F94-53C2-4AE3-8007-2E1D1C359FEA}" sibTransId="{6E0508E4-2253-4D07-9A02-EB8790FEEB83}"/>
    <dgm:cxn modelId="{7894E3AC-4EF2-4213-BAEE-518B31065F69}" srcId="{84CFEA8A-3061-44B1-BE75-2ED0BF65FA42}" destId="{C02A9873-27F0-4496-BC46-66C5D01669A5}" srcOrd="1" destOrd="0" parTransId="{F9E1DB3B-03B8-45EF-A4E3-A0C5ECE45E29}" sibTransId="{44EA3D2D-01AD-4511-88F0-4FA4BF6DE843}"/>
    <dgm:cxn modelId="{2E9B5A55-D375-4B55-AD21-0B7867CEA0A5}" type="presOf" srcId="{DB39D8F3-7290-4305-A991-C8AB3F063D0F}" destId="{B6E5531F-A468-49C0-9105-DA915B7D0D23}" srcOrd="0" destOrd="0" presId="urn:microsoft.com/office/officeart/2008/layout/CircleAccentTimeline"/>
    <dgm:cxn modelId="{9D63A61F-5B99-4112-B7BA-94729E91B1F5}" type="presOf" srcId="{F458192B-B654-4D28-A11E-79F9F9B86F33}" destId="{D101ABEC-1082-4F36-998A-B81FE3116FF8}" srcOrd="0" destOrd="0" presId="urn:microsoft.com/office/officeart/2008/layout/CircleAccentTimeline"/>
    <dgm:cxn modelId="{5A0364A4-A772-4C8B-A333-FAAC0D079106}" srcId="{BCF89C74-5167-44FD-BFE6-E1B0B5F3AD5C}" destId="{F458192B-B654-4D28-A11E-79F9F9B86F33}" srcOrd="0" destOrd="0" parTransId="{D4A2628C-831E-4A9C-95DD-24422AA9683C}" sibTransId="{D447BA6D-C33F-47BE-AEB8-9C3515494D0D}"/>
    <dgm:cxn modelId="{BF0D5DEB-9EF7-4022-A7FD-822E1BA0013D}" type="presOf" srcId="{953DCC47-4C14-4163-AD17-2655F6741032}" destId="{D6EA7B72-F082-46CE-8BE8-53FBFDB7839B}" srcOrd="0" destOrd="0" presId="urn:microsoft.com/office/officeart/2008/layout/CircleAccentTimeline"/>
    <dgm:cxn modelId="{DFC61935-BEDF-477A-87AC-E18C8E92A4D0}" type="presOf" srcId="{CAAADD81-3B2B-422C-A487-2E74EABB9178}" destId="{34738596-64F8-40B0-8091-61918DDD0651}" srcOrd="0" destOrd="0" presId="urn:microsoft.com/office/officeart/2008/layout/CircleAccentTimeline"/>
    <dgm:cxn modelId="{1859AF70-BAFA-40C8-B900-48CCA5D87A83}" type="presOf" srcId="{EBAC31B1-8F80-48A2-A5CE-05764EA35457}" destId="{4ADBDE8A-54F5-46D2-ACC5-D4AE6A1D30AB}" srcOrd="0" destOrd="0" presId="urn:microsoft.com/office/officeart/2008/layout/CircleAccentTimeline"/>
    <dgm:cxn modelId="{173CD63D-E76B-46E4-AA08-3754722E5291}" type="presParOf" srcId="{CF4AAB0C-3000-4163-BC4C-3D426B214AC4}" destId="{4EC9ED6A-D1F1-4464-9A7B-994ED2648382}" srcOrd="0" destOrd="0" presId="urn:microsoft.com/office/officeart/2008/layout/CircleAccentTimeline"/>
    <dgm:cxn modelId="{43E9A29D-FFD7-4D44-AC56-7BC71A943CBE}" type="presParOf" srcId="{4EC9ED6A-D1F1-4464-9A7B-994ED2648382}" destId="{28B69E7A-702B-4B72-A3C7-72102B0F42EF}" srcOrd="0" destOrd="0" presId="urn:microsoft.com/office/officeart/2008/layout/CircleAccentTimeline"/>
    <dgm:cxn modelId="{BE9083A1-E7C2-4798-8EBA-63CBDE17A17A}" type="presParOf" srcId="{4EC9ED6A-D1F1-4464-9A7B-994ED2648382}" destId="{C45A2AAF-3B21-4412-B74F-8B12C03F6AF4}" srcOrd="1" destOrd="0" presId="urn:microsoft.com/office/officeart/2008/layout/CircleAccentTimeline"/>
    <dgm:cxn modelId="{833FC2E5-91C3-4D82-9E03-F75A0BD986FB}" type="presParOf" srcId="{4EC9ED6A-D1F1-4464-9A7B-994ED2648382}" destId="{878A42DC-9C7E-4124-ACB0-15459C15BB6F}" srcOrd="2" destOrd="0" presId="urn:microsoft.com/office/officeart/2008/layout/CircleAccentTimeline"/>
    <dgm:cxn modelId="{4A056F1E-5D97-48FF-A9F0-A96D24215984}" type="presParOf" srcId="{CF4AAB0C-3000-4163-BC4C-3D426B214AC4}" destId="{4D6FAE02-8D95-4D1C-A47D-10F98AEDEDAC}" srcOrd="1" destOrd="0" presId="urn:microsoft.com/office/officeart/2008/layout/CircleAccentTimeline"/>
    <dgm:cxn modelId="{F7108C37-776D-4D8B-B7CC-E3F7C7D021EF}" type="presParOf" srcId="{CF4AAB0C-3000-4163-BC4C-3D426B214AC4}" destId="{8F2BF3A5-D922-48A7-9AB8-F7C865645FB5}" srcOrd="2" destOrd="0" presId="urn:microsoft.com/office/officeart/2008/layout/CircleAccentTimeline"/>
    <dgm:cxn modelId="{5BC9FBD7-45FA-49DC-BCAD-1F7936ACFCF5}" type="presParOf" srcId="{CF4AAB0C-3000-4163-BC4C-3D426B214AC4}" destId="{2377FD6B-1FFF-4D61-B2F1-B4BEA91A6F95}" srcOrd="3" destOrd="0" presId="urn:microsoft.com/office/officeart/2008/layout/CircleAccentTimeline"/>
    <dgm:cxn modelId="{923DE09D-5AC7-482B-A984-6045AB95A1AB}" type="presParOf" srcId="{CF4AAB0C-3000-4163-BC4C-3D426B214AC4}" destId="{CDF9AABA-94EC-4672-8D84-717E941659C9}" srcOrd="4" destOrd="0" presId="urn:microsoft.com/office/officeart/2008/layout/CircleAccentTimeline"/>
    <dgm:cxn modelId="{5FDFAABF-424C-4D81-BD50-8D54B1648175}" type="presParOf" srcId="{CDF9AABA-94EC-4672-8D84-717E941659C9}" destId="{D25E8EA2-B3B1-4805-9F82-6F8CB699F6B5}" srcOrd="0" destOrd="0" presId="urn:microsoft.com/office/officeart/2008/layout/CircleAccentTimeline"/>
    <dgm:cxn modelId="{B4350E2F-82D4-4BA5-AB20-89674EAB3E2C}" type="presParOf" srcId="{CDF9AABA-94EC-4672-8D84-717E941659C9}" destId="{D101ABEC-1082-4F36-998A-B81FE3116FF8}" srcOrd="1" destOrd="0" presId="urn:microsoft.com/office/officeart/2008/layout/CircleAccentTimeline"/>
    <dgm:cxn modelId="{D502BC57-C4FB-430E-ACD6-C5FFF35C1231}" type="presParOf" srcId="{CDF9AABA-94EC-4672-8D84-717E941659C9}" destId="{500B2EA8-B7F1-4254-A5B9-3B9977EB0B11}" srcOrd="2" destOrd="0" presId="urn:microsoft.com/office/officeart/2008/layout/CircleAccentTimeline"/>
    <dgm:cxn modelId="{314A8BC5-974D-480C-A69A-D464CE39E93D}" type="presParOf" srcId="{CF4AAB0C-3000-4163-BC4C-3D426B214AC4}" destId="{D5C17786-41D2-438E-847C-6EC712EE675C}" srcOrd="5" destOrd="0" presId="urn:microsoft.com/office/officeart/2008/layout/CircleAccentTimeline"/>
    <dgm:cxn modelId="{65A01AF3-2D02-4534-9346-B867FA137328}" type="presParOf" srcId="{CF4AAB0C-3000-4163-BC4C-3D426B214AC4}" destId="{32F65714-0D6B-4134-A133-7A3C5980DA82}" srcOrd="6" destOrd="0" presId="urn:microsoft.com/office/officeart/2008/layout/CircleAccentTimeline"/>
    <dgm:cxn modelId="{D5BC56BE-2ED1-4F2D-BAD6-951EAF843668}" type="presParOf" srcId="{CF4AAB0C-3000-4163-BC4C-3D426B214AC4}" destId="{ED1BF59C-D345-4F8F-B4F6-4C56CA1E88DF}" srcOrd="7" destOrd="0" presId="urn:microsoft.com/office/officeart/2008/layout/CircleAccentTimeline"/>
    <dgm:cxn modelId="{A461B375-4D5F-460C-BA20-341BF84A19F0}" type="presParOf" srcId="{CF4AAB0C-3000-4163-BC4C-3D426B214AC4}" destId="{2EABE944-51F7-48DF-9100-F74F5ED0FDF5}" srcOrd="8" destOrd="0" presId="urn:microsoft.com/office/officeart/2008/layout/CircleAccentTimeline"/>
    <dgm:cxn modelId="{5AEB14CC-0007-41B8-83BD-13135F16A682}" type="presParOf" srcId="{2EABE944-51F7-48DF-9100-F74F5ED0FDF5}" destId="{45AE8BF9-E392-4D26-B1C3-1C4D16EE0244}" srcOrd="0" destOrd="0" presId="urn:microsoft.com/office/officeart/2008/layout/CircleAccentTimeline"/>
    <dgm:cxn modelId="{EE60FFF3-ABB7-49BE-866B-75C6980D7A58}" type="presParOf" srcId="{2EABE944-51F7-48DF-9100-F74F5ED0FDF5}" destId="{6ADA9200-5E56-428E-AD82-FF226562C1B5}" srcOrd="1" destOrd="0" presId="urn:microsoft.com/office/officeart/2008/layout/CircleAccentTimeline"/>
    <dgm:cxn modelId="{62437D0C-5BF3-4A8E-A2ED-17D9AC58DC33}" type="presParOf" srcId="{2EABE944-51F7-48DF-9100-F74F5ED0FDF5}" destId="{41FD1002-E289-4DCC-9ED8-F159CFC4DB81}" srcOrd="2" destOrd="0" presId="urn:microsoft.com/office/officeart/2008/layout/CircleAccentTimeline"/>
    <dgm:cxn modelId="{A0B3417C-CC59-4279-AC95-DA52DBD4E4CE}" type="presParOf" srcId="{CF4AAB0C-3000-4163-BC4C-3D426B214AC4}" destId="{770DE53B-FFBE-48D7-ABEC-0760B322FB44}" srcOrd="9" destOrd="0" presId="urn:microsoft.com/office/officeart/2008/layout/CircleAccentTimeline"/>
    <dgm:cxn modelId="{C550A73E-3061-433D-812E-DBFD28880E05}" type="presParOf" srcId="{CF4AAB0C-3000-4163-BC4C-3D426B214AC4}" destId="{7366EF57-76F7-46F3-9F3A-E0762FFD2AF2}" srcOrd="10" destOrd="0" presId="urn:microsoft.com/office/officeart/2008/layout/CircleAccentTimeline"/>
    <dgm:cxn modelId="{E844FF04-CB13-41B0-8082-F10AF8397A5C}" type="presParOf" srcId="{CF4AAB0C-3000-4163-BC4C-3D426B214AC4}" destId="{805B67E7-5EC0-4C17-BD08-E93CCB64838D}" srcOrd="11" destOrd="0" presId="urn:microsoft.com/office/officeart/2008/layout/CircleAccentTimeline"/>
    <dgm:cxn modelId="{FC95F0CD-1F96-4948-8AF7-8DD7EB6D3403}" type="presParOf" srcId="{CF4AAB0C-3000-4163-BC4C-3D426B214AC4}" destId="{018C4E1F-7850-4D24-880C-1D8AB8DBB589}" srcOrd="12" destOrd="0" presId="urn:microsoft.com/office/officeart/2008/layout/CircleAccentTimeline"/>
    <dgm:cxn modelId="{191AD288-6CA7-48AA-A5C0-C14D8FA2D0BC}" type="presParOf" srcId="{018C4E1F-7850-4D24-880C-1D8AB8DBB589}" destId="{8ABEAF03-FA85-474C-BAEE-B6065321EC34}" srcOrd="0" destOrd="0" presId="urn:microsoft.com/office/officeart/2008/layout/CircleAccentTimeline"/>
    <dgm:cxn modelId="{D0301796-A064-457A-860F-FFF7BF83F929}" type="presParOf" srcId="{018C4E1F-7850-4D24-880C-1D8AB8DBB589}" destId="{4BD437EE-0F11-4F2B-96C8-C521477FC4CD}" srcOrd="1" destOrd="0" presId="urn:microsoft.com/office/officeart/2008/layout/CircleAccentTimeline"/>
    <dgm:cxn modelId="{60C1C39D-C005-4CBB-A314-ED529EB85280}" type="presParOf" srcId="{018C4E1F-7850-4D24-880C-1D8AB8DBB589}" destId="{0CD16206-A93E-4AD2-A9CC-E83DC59327F0}" srcOrd="2" destOrd="0" presId="urn:microsoft.com/office/officeart/2008/layout/CircleAccentTimeline"/>
    <dgm:cxn modelId="{8362D54B-3897-4E91-943D-1D3F9AAEDB02}" type="presParOf" srcId="{CF4AAB0C-3000-4163-BC4C-3D426B214AC4}" destId="{6FDC1BA0-AC11-466F-8978-FA1B20ECAF4F}" srcOrd="13" destOrd="0" presId="urn:microsoft.com/office/officeart/2008/layout/CircleAccentTimeline"/>
    <dgm:cxn modelId="{F7949D55-4A59-4ECC-B3F7-28EEF733B305}" type="presParOf" srcId="{CF4AAB0C-3000-4163-BC4C-3D426B214AC4}" destId="{C4655926-5D5B-4CEE-BF74-EC2BDD54C7EC}" srcOrd="14" destOrd="0" presId="urn:microsoft.com/office/officeart/2008/layout/CircleAccentTimeline"/>
    <dgm:cxn modelId="{DD716CDE-9956-45CC-83CF-92FE14F5D865}" type="presParOf" srcId="{CF4AAB0C-3000-4163-BC4C-3D426B214AC4}" destId="{3C1F71B3-6AB0-42B7-8BFC-E09BC65AC6D9}" srcOrd="15" destOrd="0" presId="urn:microsoft.com/office/officeart/2008/layout/CircleAccentTimeline"/>
    <dgm:cxn modelId="{3F04F3AE-0A7D-417B-BEF9-C62D30CE0341}" type="presParOf" srcId="{3C1F71B3-6AB0-42B7-8BFC-E09BC65AC6D9}" destId="{8AB50281-0AD7-4B2E-A7E6-C3D5D4E734E5}" srcOrd="0" destOrd="0" presId="urn:microsoft.com/office/officeart/2008/layout/CircleAccentTimeline"/>
    <dgm:cxn modelId="{E410893B-650E-4E9F-AAF0-B7E3F5A19983}" type="presParOf" srcId="{3C1F71B3-6AB0-42B7-8BFC-E09BC65AC6D9}" destId="{EE5AE69B-09FC-482C-913A-6D859FEBE7E5}" srcOrd="1" destOrd="0" presId="urn:microsoft.com/office/officeart/2008/layout/CircleAccentTimeline"/>
    <dgm:cxn modelId="{E76C6950-D0AE-4F41-AB76-B51B74142CC0}" type="presParOf" srcId="{3C1F71B3-6AB0-42B7-8BFC-E09BC65AC6D9}" destId="{716B9DD1-F7B3-4ADB-B169-9200B4A77F27}" srcOrd="2" destOrd="0" presId="urn:microsoft.com/office/officeart/2008/layout/CircleAccentTimeline"/>
    <dgm:cxn modelId="{F1A79EAA-215A-439B-A890-D1C5F3727B9A}" type="presParOf" srcId="{CF4AAB0C-3000-4163-BC4C-3D426B214AC4}" destId="{6F7B39A8-7E89-4AF1-9DC1-29C0A27E9B8E}" srcOrd="16" destOrd="0" presId="urn:microsoft.com/office/officeart/2008/layout/CircleAccentTimeline"/>
    <dgm:cxn modelId="{1F398309-318D-4838-AEF9-E4D39CEDE0D7}" type="presParOf" srcId="{CF4AAB0C-3000-4163-BC4C-3D426B214AC4}" destId="{492E6ECD-85D9-45C0-9859-1F9655392D52}" srcOrd="17" destOrd="0" presId="urn:microsoft.com/office/officeart/2008/layout/CircleAccentTimeline"/>
    <dgm:cxn modelId="{69C5954B-35A1-4358-B06C-4AC1A849EFF8}" type="presParOf" srcId="{CF4AAB0C-3000-4163-BC4C-3D426B214AC4}" destId="{7B5C04CD-EE9B-46ED-959E-2F37BB6FFC05}" srcOrd="18" destOrd="0" presId="urn:microsoft.com/office/officeart/2008/layout/CircleAccentTimeline"/>
    <dgm:cxn modelId="{900B11A8-C0AA-4F94-BD56-3E74AEA8A6BC}" type="presParOf" srcId="{CF4AAB0C-3000-4163-BC4C-3D426B214AC4}" destId="{A4A012C6-9CCF-443A-8173-7206C82D1FA2}" srcOrd="19" destOrd="0" presId="urn:microsoft.com/office/officeart/2008/layout/CircleAccentTimeline"/>
    <dgm:cxn modelId="{8816D7B3-F4A2-4778-AAFA-7A4683A3CCD0}" type="presParOf" srcId="{A4A012C6-9CCF-443A-8173-7206C82D1FA2}" destId="{5F4B38D0-288B-47E7-9717-B6240E5D43C5}" srcOrd="0" destOrd="0" presId="urn:microsoft.com/office/officeart/2008/layout/CircleAccentTimeline"/>
    <dgm:cxn modelId="{D5F45F4C-8EEA-44C5-A2C4-B88F00813184}" type="presParOf" srcId="{A4A012C6-9CCF-443A-8173-7206C82D1FA2}" destId="{4ADBDE8A-54F5-46D2-ACC5-D4AE6A1D30AB}" srcOrd="1" destOrd="0" presId="urn:microsoft.com/office/officeart/2008/layout/CircleAccentTimeline"/>
    <dgm:cxn modelId="{B16A5A13-B38D-4070-9449-E10760607137}" type="presParOf" srcId="{A4A012C6-9CCF-443A-8173-7206C82D1FA2}" destId="{A6D7A7CF-E168-4899-8C76-2E75E289B0CA}" srcOrd="2" destOrd="0" presId="urn:microsoft.com/office/officeart/2008/layout/CircleAccentTimeline"/>
    <dgm:cxn modelId="{42799878-661F-44E0-B90C-644FA268A007}" type="presParOf" srcId="{CF4AAB0C-3000-4163-BC4C-3D426B214AC4}" destId="{EE39A9A3-3162-472C-BB3D-7067F56E4B41}" srcOrd="20" destOrd="0" presId="urn:microsoft.com/office/officeart/2008/layout/CircleAccentTimeline"/>
    <dgm:cxn modelId="{77945BB1-F388-4A5E-A5B3-60DD04B29853}" type="presParOf" srcId="{CF4AAB0C-3000-4163-BC4C-3D426B214AC4}" destId="{3862C70E-9644-4452-AC32-C3DE59451EBE}" srcOrd="21" destOrd="0" presId="urn:microsoft.com/office/officeart/2008/layout/CircleAccentTimeline"/>
    <dgm:cxn modelId="{6C6215E6-23E7-466F-B8F8-465AC1F05169}" type="presParOf" srcId="{CF4AAB0C-3000-4163-BC4C-3D426B214AC4}" destId="{F2B96FD0-C953-4D25-BF81-1AAAFDE97ED1}" srcOrd="22" destOrd="0" presId="urn:microsoft.com/office/officeart/2008/layout/CircleAccentTimeline"/>
    <dgm:cxn modelId="{5379B30E-097B-47E5-9A6A-6FFFFB88C86B}" type="presParOf" srcId="{CF4AAB0C-3000-4163-BC4C-3D426B214AC4}" destId="{B2CFE8C9-2C58-4818-B75C-60E075A5B56E}" srcOrd="23" destOrd="0" presId="urn:microsoft.com/office/officeart/2008/layout/CircleAccentTimeline"/>
    <dgm:cxn modelId="{E91FAB2B-2A64-432B-8BFA-F16D96C5B6B8}" type="presParOf" srcId="{B2CFE8C9-2C58-4818-B75C-60E075A5B56E}" destId="{14CCC5A1-0769-411C-86C6-40EC64AD4482}" srcOrd="0" destOrd="0" presId="urn:microsoft.com/office/officeart/2008/layout/CircleAccentTimeline"/>
    <dgm:cxn modelId="{841276DB-3E3B-4109-9E38-3B29C5660831}" type="presParOf" srcId="{B2CFE8C9-2C58-4818-B75C-60E075A5B56E}" destId="{34738596-64F8-40B0-8091-61918DDD0651}" srcOrd="1" destOrd="0" presId="urn:microsoft.com/office/officeart/2008/layout/CircleAccentTimeline"/>
    <dgm:cxn modelId="{3B04DEFE-F1A9-4806-9AEA-E5CFB9DD3B7E}" type="presParOf" srcId="{B2CFE8C9-2C58-4818-B75C-60E075A5B56E}" destId="{6ADF6846-41B1-4719-AD1C-0478E09BB147}" srcOrd="2" destOrd="0" presId="urn:microsoft.com/office/officeart/2008/layout/CircleAccentTimeline"/>
    <dgm:cxn modelId="{FC5FF2FB-F147-42B3-AC45-9B3A1646B1D5}" type="presParOf" srcId="{CF4AAB0C-3000-4163-BC4C-3D426B214AC4}" destId="{B6BFB0D0-6498-4108-AF96-0AD5E12D6BB9}" srcOrd="24" destOrd="0" presId="urn:microsoft.com/office/officeart/2008/layout/CircleAccentTimeline"/>
    <dgm:cxn modelId="{1004F719-4E0D-4898-AC1C-6A719CE01330}" type="presParOf" srcId="{CF4AAB0C-3000-4163-BC4C-3D426B214AC4}" destId="{398DA5F8-6F7C-411B-B24D-737DDDD8E273}" srcOrd="25" destOrd="0" presId="urn:microsoft.com/office/officeart/2008/layout/CircleAccentTimeline"/>
    <dgm:cxn modelId="{77184C46-6D49-4DCE-8D55-D1D68740AB0A}" type="presParOf" srcId="{CF4AAB0C-3000-4163-BC4C-3D426B214AC4}" destId="{EF7DC4C7-38C0-45BD-A138-AD73656626C3}" srcOrd="26" destOrd="0" presId="urn:microsoft.com/office/officeart/2008/layout/CircleAccentTimeline"/>
    <dgm:cxn modelId="{9E8DF688-C83D-46DC-A511-8D8B5994B47D}" type="presParOf" srcId="{CF4AAB0C-3000-4163-BC4C-3D426B214AC4}" destId="{EAEB0F0F-1324-44A9-AA72-1906593DE8C6}" srcOrd="27" destOrd="0" presId="urn:microsoft.com/office/officeart/2008/layout/CircleAccentTimeline"/>
    <dgm:cxn modelId="{4DA40700-D2ED-41D7-8946-4B988B8478A7}" type="presParOf" srcId="{EAEB0F0F-1324-44A9-AA72-1906593DE8C6}" destId="{EF01C56D-B3BF-4C77-8826-5A7C55D9037F}" srcOrd="0" destOrd="0" presId="urn:microsoft.com/office/officeart/2008/layout/CircleAccentTimeline"/>
    <dgm:cxn modelId="{5D8D066E-5F2A-458B-9445-D135223485CD}" type="presParOf" srcId="{EAEB0F0F-1324-44A9-AA72-1906593DE8C6}" destId="{B6E5531F-A468-49C0-9105-DA915B7D0D23}" srcOrd="1" destOrd="0" presId="urn:microsoft.com/office/officeart/2008/layout/CircleAccentTimeline"/>
    <dgm:cxn modelId="{9A25EDF2-5C9A-41F7-8C68-F81D1C541FA6}" type="presParOf" srcId="{EAEB0F0F-1324-44A9-AA72-1906593DE8C6}" destId="{D6EA7B72-F082-46CE-8BE8-53FBFDB7839B}" srcOrd="2" destOrd="0" presId="urn:microsoft.com/office/officeart/2008/layout/CircleAccentTimeline"/>
    <dgm:cxn modelId="{1DCD9BDD-A315-4AD0-9820-B52A729C1A45}" type="presParOf" srcId="{CF4AAB0C-3000-4163-BC4C-3D426B214AC4}" destId="{5715CBFB-BF27-410E-BB00-40AED177AAF8}" srcOrd="28" destOrd="0" presId="urn:microsoft.com/office/officeart/2008/layout/CircleAccentTimeline"/>
    <dgm:cxn modelId="{A2E0A7A7-6331-4BAE-8521-11A4DF0A50C3}" type="presParOf" srcId="{CF4AAB0C-3000-4163-BC4C-3D426B214AC4}" destId="{04685C1F-B722-4D7C-BE3D-BD96B32FD569}" srcOrd="29" destOrd="0" presId="urn:microsoft.com/office/officeart/2008/layout/CircleAccentTimeline"/>
    <dgm:cxn modelId="{A496F8F4-7960-4913-8376-E83A6BE73AF4}" type="presParOf" srcId="{CF4AAB0C-3000-4163-BC4C-3D426B214AC4}" destId="{EE84790C-3DD4-43D3-9925-AA5ACC4169B2}" srcOrd="30" destOrd="0" presId="urn:microsoft.com/office/officeart/2008/layout/CircleAccentTimeline"/>
    <dgm:cxn modelId="{ADDC786E-8BD4-4E59-9F19-539D9FE0105E}" type="presParOf" srcId="{EE84790C-3DD4-43D3-9925-AA5ACC4169B2}" destId="{92F86FC4-88B2-414F-B577-DCAC5791A95C}" srcOrd="0" destOrd="0" presId="urn:microsoft.com/office/officeart/2008/layout/CircleAccentTimeline"/>
    <dgm:cxn modelId="{B73165FD-D3D6-44E9-958E-7BCB95456BED}" type="presParOf" srcId="{EE84790C-3DD4-43D3-9925-AA5ACC4169B2}" destId="{643E8D21-0A78-4EBD-855E-53D445ED0B9A}" srcOrd="1" destOrd="0" presId="urn:microsoft.com/office/officeart/2008/layout/CircleAccentTimeline"/>
    <dgm:cxn modelId="{77D6E514-D939-4DE8-A7DC-302B0285FCE5}" type="presParOf" srcId="{EE84790C-3DD4-43D3-9925-AA5ACC4169B2}" destId="{2D408ED0-8DC8-48EB-8B12-789C98B0DE65}" srcOrd="2" destOrd="0" presId="urn:microsoft.com/office/officeart/2008/layout/CircleAccentTimeline"/>
    <dgm:cxn modelId="{C84B8C25-C350-480A-BA62-66D52E8646DF}" type="presParOf" srcId="{CF4AAB0C-3000-4163-BC4C-3D426B214AC4}" destId="{27E0C1CD-0BB7-4BA0-A0F3-5BE667646672}" srcOrd="31" destOrd="0" presId="urn:microsoft.com/office/officeart/2008/layout/CircleAccentTimeline"/>
    <dgm:cxn modelId="{9831E40B-E323-48DB-89B6-CFE69D92A618}" type="presParOf" srcId="{CF4AAB0C-3000-4163-BC4C-3D426B214AC4}" destId="{5516BD6B-4D71-4EF8-9873-E78617972D49}" srcOrd="32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8FBEAC-94D4-45DD-BDEA-CCCF93051C4C}" type="doc">
      <dgm:prSet loTypeId="urn:microsoft.com/office/officeart/2005/8/layout/hChevron3" loCatId="process" qsTypeId="urn:microsoft.com/office/officeart/2005/8/quickstyle/simple4" qsCatId="simple" csTypeId="urn:microsoft.com/office/officeart/2005/8/colors/accent1_2" csCatId="accent1" phldr="1"/>
      <dgm:spPr/>
    </dgm:pt>
    <dgm:pt modelId="{DD764533-A1B0-49E2-A95D-9C9E84137DE2}">
      <dgm:prSet phldrT="[Texto]"/>
      <dgm:spPr>
        <a:gradFill rotWithShape="0">
          <a:gsLst>
            <a:gs pos="0">
              <a:srgbClr val="008080"/>
            </a:gs>
            <a:gs pos="100000">
              <a:srgbClr val="71B0AF"/>
            </a:gs>
          </a:gsLst>
        </a:gradFill>
        <a:ln>
          <a:noFill/>
        </a:ln>
        <a:effectLst>
          <a:softEdge rad="63500"/>
        </a:effectLst>
      </dgm:spPr>
      <dgm:t>
        <a:bodyPr/>
        <a:lstStyle/>
        <a:p>
          <a:r>
            <a:rPr kumimoji="0" lang="pt-BR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Diagnóstico</a:t>
          </a:r>
        </a:p>
        <a:p>
          <a:r>
            <a:rPr kumimoji="0" lang="pt-BR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e </a:t>
          </a:r>
          <a:r>
            <a:rPr kumimoji="0" lang="pt-BR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Visão de Futuro</a:t>
          </a:r>
          <a:endParaRPr lang="pt-BR" dirty="0"/>
        </a:p>
      </dgm:t>
    </dgm:pt>
    <dgm:pt modelId="{CC4B106C-C493-4A2E-A52E-CFC572036C20}" type="parTrans" cxnId="{2F0409C1-69E3-44F9-A165-3549A14C76E4}">
      <dgm:prSet/>
      <dgm:spPr/>
      <dgm:t>
        <a:bodyPr/>
        <a:lstStyle/>
        <a:p>
          <a:endParaRPr lang="pt-BR"/>
        </a:p>
      </dgm:t>
    </dgm:pt>
    <dgm:pt modelId="{15DC6EA2-0E36-4A00-90DC-11181CFE41FF}" type="sibTrans" cxnId="{2F0409C1-69E3-44F9-A165-3549A14C76E4}">
      <dgm:prSet/>
      <dgm:spPr/>
      <dgm:t>
        <a:bodyPr/>
        <a:lstStyle/>
        <a:p>
          <a:endParaRPr lang="pt-BR"/>
        </a:p>
      </dgm:t>
    </dgm:pt>
    <dgm:pt modelId="{42881108-A6DF-47AA-852B-409DF48C060A}">
      <dgm:prSet phldrT="[Texto]"/>
      <dgm:spPr>
        <a:gradFill rotWithShape="0">
          <a:gsLst>
            <a:gs pos="0">
              <a:srgbClr val="008080"/>
            </a:gs>
            <a:gs pos="100000">
              <a:srgbClr val="71B0AF"/>
            </a:gs>
          </a:gsLst>
        </a:gradFill>
        <a:effectLst>
          <a:softEdge rad="63500"/>
        </a:effectLst>
      </dgm:spPr>
      <dgm:t>
        <a:bodyPr/>
        <a:lstStyle/>
        <a:p>
          <a:r>
            <a:rPr kumimoji="0" lang="pt-BR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Cenários</a:t>
          </a:r>
          <a:r>
            <a:rPr kumimoji="0" lang="pt-BR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 e </a:t>
          </a:r>
          <a:r>
            <a:rPr kumimoji="0" lang="pt-BR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Plano de Ações Prioritárias</a:t>
          </a:r>
          <a:endParaRPr lang="pt-BR" b="1" dirty="0"/>
        </a:p>
      </dgm:t>
    </dgm:pt>
    <dgm:pt modelId="{7842FF29-7626-430C-AC1B-19AE4F98A44B}" type="parTrans" cxnId="{98DBD6C0-3A44-4638-8381-A6557D354F4A}">
      <dgm:prSet/>
      <dgm:spPr/>
      <dgm:t>
        <a:bodyPr/>
        <a:lstStyle/>
        <a:p>
          <a:endParaRPr lang="pt-BR"/>
        </a:p>
      </dgm:t>
    </dgm:pt>
    <dgm:pt modelId="{288E119B-078E-43FB-8D67-FBD98D55A835}" type="sibTrans" cxnId="{98DBD6C0-3A44-4638-8381-A6557D354F4A}">
      <dgm:prSet/>
      <dgm:spPr/>
      <dgm:t>
        <a:bodyPr/>
        <a:lstStyle/>
        <a:p>
          <a:endParaRPr lang="pt-BR"/>
        </a:p>
      </dgm:t>
    </dgm:pt>
    <dgm:pt modelId="{A5E113A0-7D63-4DBE-8DA2-976EB8700DF1}">
      <dgm:prSet phldrT="[Texto]"/>
      <dgm:spPr>
        <a:gradFill rotWithShape="0">
          <a:gsLst>
            <a:gs pos="0">
              <a:srgbClr val="008080"/>
            </a:gs>
            <a:gs pos="100000">
              <a:srgbClr val="71B0AF"/>
            </a:gs>
          </a:gsLst>
        </a:gradFill>
        <a:effectLst>
          <a:softEdge rad="63500"/>
        </a:effectLst>
      </dgm:spPr>
      <dgm:t>
        <a:bodyPr/>
        <a:lstStyle/>
        <a:p>
          <a:r>
            <a:rPr kumimoji="0" lang="pt-BR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Plano Integrado </a:t>
          </a:r>
          <a:r>
            <a:rPr kumimoji="0" lang="pt-BR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e</a:t>
          </a:r>
          <a:r>
            <a:rPr kumimoji="0" lang="pt-BR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 </a:t>
          </a:r>
          <a:r>
            <a:rPr kumimoji="0" lang="pt-BR" b="1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seus Instrumentos</a:t>
          </a:r>
          <a:endParaRPr lang="pt-BR" dirty="0"/>
        </a:p>
      </dgm:t>
    </dgm:pt>
    <dgm:pt modelId="{389C361E-F1F3-4335-A9D5-FFF184C4D2EC}" type="parTrans" cxnId="{411EA8FF-2485-4384-B3BE-E2CF03B865CD}">
      <dgm:prSet/>
      <dgm:spPr/>
      <dgm:t>
        <a:bodyPr/>
        <a:lstStyle/>
        <a:p>
          <a:endParaRPr lang="pt-BR"/>
        </a:p>
      </dgm:t>
    </dgm:pt>
    <dgm:pt modelId="{4F4496B4-5ABD-4C64-99F6-9344780B17FD}" type="sibTrans" cxnId="{411EA8FF-2485-4384-B3BE-E2CF03B865CD}">
      <dgm:prSet/>
      <dgm:spPr/>
      <dgm:t>
        <a:bodyPr/>
        <a:lstStyle/>
        <a:p>
          <a:endParaRPr lang="pt-BR"/>
        </a:p>
      </dgm:t>
    </dgm:pt>
    <dgm:pt modelId="{EEDAAAC6-27BD-4C34-9F7D-3E6F258F7EF8}" type="pres">
      <dgm:prSet presAssocID="{D38FBEAC-94D4-45DD-BDEA-CCCF93051C4C}" presName="Name0" presStyleCnt="0">
        <dgm:presLayoutVars>
          <dgm:dir/>
          <dgm:resizeHandles val="exact"/>
        </dgm:presLayoutVars>
      </dgm:prSet>
      <dgm:spPr/>
    </dgm:pt>
    <dgm:pt modelId="{79F826C2-38B3-4F56-AF2F-38882155C262}" type="pres">
      <dgm:prSet presAssocID="{DD764533-A1B0-49E2-A95D-9C9E84137DE2}" presName="parTxOnly" presStyleLbl="node1" presStyleIdx="0" presStyleCnt="3" custScaleY="1231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437425-8582-403E-B488-76EA0AEC45C5}" type="pres">
      <dgm:prSet presAssocID="{15DC6EA2-0E36-4A00-90DC-11181CFE41FF}" presName="parSpace" presStyleCnt="0"/>
      <dgm:spPr/>
    </dgm:pt>
    <dgm:pt modelId="{386293A7-65BF-48DA-82CF-4BC8E34A700F}" type="pres">
      <dgm:prSet presAssocID="{42881108-A6DF-47AA-852B-409DF48C060A}" presName="parTxOnly" presStyleLbl="node1" presStyleIdx="1" presStyleCnt="3" custScaleY="1231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D5C9FAC-B2F9-4CC8-98CF-3952C0CE8C33}" type="pres">
      <dgm:prSet presAssocID="{288E119B-078E-43FB-8D67-FBD98D55A835}" presName="parSpace" presStyleCnt="0"/>
      <dgm:spPr/>
    </dgm:pt>
    <dgm:pt modelId="{D944BA00-7527-493A-B808-46FA040457F5}" type="pres">
      <dgm:prSet presAssocID="{A5E113A0-7D63-4DBE-8DA2-976EB8700DF1}" presName="parTxOnly" presStyleLbl="node1" presStyleIdx="2" presStyleCnt="3" custScaleY="1231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660B66C-2330-4207-8A15-417A23C6C622}" type="presOf" srcId="{A5E113A0-7D63-4DBE-8DA2-976EB8700DF1}" destId="{D944BA00-7527-493A-B808-46FA040457F5}" srcOrd="0" destOrd="0" presId="urn:microsoft.com/office/officeart/2005/8/layout/hChevron3"/>
    <dgm:cxn modelId="{411EA8FF-2485-4384-B3BE-E2CF03B865CD}" srcId="{D38FBEAC-94D4-45DD-BDEA-CCCF93051C4C}" destId="{A5E113A0-7D63-4DBE-8DA2-976EB8700DF1}" srcOrd="2" destOrd="0" parTransId="{389C361E-F1F3-4335-A9D5-FFF184C4D2EC}" sibTransId="{4F4496B4-5ABD-4C64-99F6-9344780B17FD}"/>
    <dgm:cxn modelId="{1AF8E04B-B79F-4FF6-A2F6-1B233DBC2F43}" type="presOf" srcId="{DD764533-A1B0-49E2-A95D-9C9E84137DE2}" destId="{79F826C2-38B3-4F56-AF2F-38882155C262}" srcOrd="0" destOrd="0" presId="urn:microsoft.com/office/officeart/2005/8/layout/hChevron3"/>
    <dgm:cxn modelId="{2F0409C1-69E3-44F9-A165-3549A14C76E4}" srcId="{D38FBEAC-94D4-45DD-BDEA-CCCF93051C4C}" destId="{DD764533-A1B0-49E2-A95D-9C9E84137DE2}" srcOrd="0" destOrd="0" parTransId="{CC4B106C-C493-4A2E-A52E-CFC572036C20}" sibTransId="{15DC6EA2-0E36-4A00-90DC-11181CFE41FF}"/>
    <dgm:cxn modelId="{98DBD6C0-3A44-4638-8381-A6557D354F4A}" srcId="{D38FBEAC-94D4-45DD-BDEA-CCCF93051C4C}" destId="{42881108-A6DF-47AA-852B-409DF48C060A}" srcOrd="1" destOrd="0" parTransId="{7842FF29-7626-430C-AC1B-19AE4F98A44B}" sibTransId="{288E119B-078E-43FB-8D67-FBD98D55A835}"/>
    <dgm:cxn modelId="{D027261B-D9D9-4B08-90B5-65E0DD7CA2FE}" type="presOf" srcId="{D38FBEAC-94D4-45DD-BDEA-CCCF93051C4C}" destId="{EEDAAAC6-27BD-4C34-9F7D-3E6F258F7EF8}" srcOrd="0" destOrd="0" presId="urn:microsoft.com/office/officeart/2005/8/layout/hChevron3"/>
    <dgm:cxn modelId="{F5D12A3F-8E53-4179-9F0A-5F672BFE0834}" type="presOf" srcId="{42881108-A6DF-47AA-852B-409DF48C060A}" destId="{386293A7-65BF-48DA-82CF-4BC8E34A700F}" srcOrd="0" destOrd="0" presId="urn:microsoft.com/office/officeart/2005/8/layout/hChevron3"/>
    <dgm:cxn modelId="{B645B55A-06C2-42FC-8FA5-80DC24482AD5}" type="presParOf" srcId="{EEDAAAC6-27BD-4C34-9F7D-3E6F258F7EF8}" destId="{79F826C2-38B3-4F56-AF2F-38882155C262}" srcOrd="0" destOrd="0" presId="urn:microsoft.com/office/officeart/2005/8/layout/hChevron3"/>
    <dgm:cxn modelId="{A1A8C2CC-83B3-4E1A-B1AA-94F4B0CC1391}" type="presParOf" srcId="{EEDAAAC6-27BD-4C34-9F7D-3E6F258F7EF8}" destId="{69437425-8582-403E-B488-76EA0AEC45C5}" srcOrd="1" destOrd="0" presId="urn:microsoft.com/office/officeart/2005/8/layout/hChevron3"/>
    <dgm:cxn modelId="{7A1476F8-5EA8-47CD-92EB-0D6DCB7F7F93}" type="presParOf" srcId="{EEDAAAC6-27BD-4C34-9F7D-3E6F258F7EF8}" destId="{386293A7-65BF-48DA-82CF-4BC8E34A700F}" srcOrd="2" destOrd="0" presId="urn:microsoft.com/office/officeart/2005/8/layout/hChevron3"/>
    <dgm:cxn modelId="{AF6AADAC-82ED-4077-BFFF-AE39E3B981AB}" type="presParOf" srcId="{EEDAAAC6-27BD-4C34-9F7D-3E6F258F7EF8}" destId="{AD5C9FAC-B2F9-4CC8-98CF-3952C0CE8C33}" srcOrd="3" destOrd="0" presId="urn:microsoft.com/office/officeart/2005/8/layout/hChevron3"/>
    <dgm:cxn modelId="{D7647302-628D-4B64-84BA-0CC329DA214F}" type="presParOf" srcId="{EEDAAAC6-27BD-4C34-9F7D-3E6F258F7EF8}" destId="{D944BA00-7527-493A-B808-46FA040457F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8FBEAC-94D4-45DD-BDEA-CCCF93051C4C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DD764533-A1B0-49E2-A95D-9C9E84137DE2}">
      <dgm:prSet phldrT="[Texto]"/>
      <dgm:spPr>
        <a:solidFill>
          <a:srgbClr val="87BBBB"/>
        </a:solidFill>
        <a:ln>
          <a:noFill/>
        </a:ln>
        <a:effectLst>
          <a:softEdge rad="63500"/>
        </a:effectLst>
      </dgm:spPr>
      <dgm:t>
        <a:bodyPr/>
        <a:lstStyle/>
        <a:p>
          <a:r>
            <a:rPr kumimoji="0" lang="pt-BR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Curto Prazo</a:t>
          </a:r>
          <a:endParaRPr kumimoji="0" lang="pt-BR" b="1" i="0" u="none" strike="noStrike" cap="none" spc="0" normalizeH="0" baseline="0" dirty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endParaRPr>
        </a:p>
        <a:p>
          <a:r>
            <a:rPr kumimoji="0" lang="pt-BR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4 anos</a:t>
          </a:r>
          <a:endParaRPr lang="pt-BR" dirty="0"/>
        </a:p>
      </dgm:t>
    </dgm:pt>
    <dgm:pt modelId="{CC4B106C-C493-4A2E-A52E-CFC572036C20}" type="parTrans" cxnId="{2F0409C1-69E3-44F9-A165-3549A14C76E4}">
      <dgm:prSet/>
      <dgm:spPr/>
      <dgm:t>
        <a:bodyPr/>
        <a:lstStyle/>
        <a:p>
          <a:endParaRPr lang="pt-BR"/>
        </a:p>
      </dgm:t>
    </dgm:pt>
    <dgm:pt modelId="{15DC6EA2-0E36-4A00-90DC-11181CFE41FF}" type="sibTrans" cxnId="{2F0409C1-69E3-44F9-A165-3549A14C76E4}">
      <dgm:prSet/>
      <dgm:spPr/>
      <dgm:t>
        <a:bodyPr/>
        <a:lstStyle/>
        <a:p>
          <a:endParaRPr lang="pt-BR"/>
        </a:p>
      </dgm:t>
    </dgm:pt>
    <dgm:pt modelId="{42881108-A6DF-47AA-852B-409DF48C060A}">
      <dgm:prSet phldrT="[Texto]"/>
      <dgm:spPr>
        <a:solidFill>
          <a:srgbClr val="87BBBB"/>
        </a:solidFill>
        <a:effectLst>
          <a:softEdge rad="63500"/>
        </a:effectLst>
      </dgm:spPr>
      <dgm:t>
        <a:bodyPr/>
        <a:lstStyle/>
        <a:p>
          <a:r>
            <a:rPr kumimoji="0" lang="pt-BR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Médio Prazo</a:t>
          </a:r>
        </a:p>
        <a:p>
          <a:r>
            <a:rPr kumimoji="0" lang="pt-BR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12 anos</a:t>
          </a:r>
          <a:endParaRPr lang="pt-BR" b="1" dirty="0"/>
        </a:p>
      </dgm:t>
    </dgm:pt>
    <dgm:pt modelId="{7842FF29-7626-430C-AC1B-19AE4F98A44B}" type="parTrans" cxnId="{98DBD6C0-3A44-4638-8381-A6557D354F4A}">
      <dgm:prSet/>
      <dgm:spPr/>
      <dgm:t>
        <a:bodyPr/>
        <a:lstStyle/>
        <a:p>
          <a:endParaRPr lang="pt-BR"/>
        </a:p>
      </dgm:t>
    </dgm:pt>
    <dgm:pt modelId="{288E119B-078E-43FB-8D67-FBD98D55A835}" type="sibTrans" cxnId="{98DBD6C0-3A44-4638-8381-A6557D354F4A}">
      <dgm:prSet/>
      <dgm:spPr/>
      <dgm:t>
        <a:bodyPr/>
        <a:lstStyle/>
        <a:p>
          <a:endParaRPr lang="pt-BR"/>
        </a:p>
      </dgm:t>
    </dgm:pt>
    <dgm:pt modelId="{A5E113A0-7D63-4DBE-8DA2-976EB8700DF1}">
      <dgm:prSet phldrT="[Texto]"/>
      <dgm:spPr>
        <a:solidFill>
          <a:srgbClr val="87BBBB"/>
        </a:solidFill>
        <a:effectLst>
          <a:softEdge rad="63500"/>
        </a:effectLst>
      </dgm:spPr>
      <dgm:t>
        <a:bodyPr/>
        <a:lstStyle/>
        <a:p>
          <a:r>
            <a:rPr kumimoji="0" lang="pt-BR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Longo Prazo</a:t>
          </a:r>
        </a:p>
        <a:p>
          <a:r>
            <a:rPr kumimoji="0" lang="pt-BR" b="1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25 anos</a:t>
          </a:r>
          <a:endParaRPr lang="pt-BR" dirty="0"/>
        </a:p>
      </dgm:t>
    </dgm:pt>
    <dgm:pt modelId="{389C361E-F1F3-4335-A9D5-FFF184C4D2EC}" type="parTrans" cxnId="{411EA8FF-2485-4384-B3BE-E2CF03B865CD}">
      <dgm:prSet/>
      <dgm:spPr/>
      <dgm:t>
        <a:bodyPr/>
        <a:lstStyle/>
        <a:p>
          <a:endParaRPr lang="pt-BR"/>
        </a:p>
      </dgm:t>
    </dgm:pt>
    <dgm:pt modelId="{4F4496B4-5ABD-4C64-99F6-9344780B17FD}" type="sibTrans" cxnId="{411EA8FF-2485-4384-B3BE-E2CF03B865CD}">
      <dgm:prSet/>
      <dgm:spPr/>
      <dgm:t>
        <a:bodyPr/>
        <a:lstStyle/>
        <a:p>
          <a:endParaRPr lang="pt-BR"/>
        </a:p>
      </dgm:t>
    </dgm:pt>
    <dgm:pt modelId="{2A6F8100-95A0-4C8D-B9CC-4360E563D2D7}" type="pres">
      <dgm:prSet presAssocID="{D38FBEAC-94D4-45DD-BDEA-CCCF93051C4C}" presName="CompostProcess" presStyleCnt="0">
        <dgm:presLayoutVars>
          <dgm:dir/>
          <dgm:resizeHandles val="exact"/>
        </dgm:presLayoutVars>
      </dgm:prSet>
      <dgm:spPr/>
    </dgm:pt>
    <dgm:pt modelId="{75E04DB7-7EF3-4705-9466-8CF30528C432}" type="pres">
      <dgm:prSet presAssocID="{D38FBEAC-94D4-45DD-BDEA-CCCF93051C4C}" presName="arrow" presStyleLbl="bgShp" presStyleIdx="0" presStyleCn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E4E235EC-5871-4836-9BDD-ACFC4168600D}" type="pres">
      <dgm:prSet presAssocID="{D38FBEAC-94D4-45DD-BDEA-CCCF93051C4C}" presName="linearProcess" presStyleCnt="0"/>
      <dgm:spPr/>
    </dgm:pt>
    <dgm:pt modelId="{B8A06706-5F7E-4A36-96C3-B1D697AEF9A9}" type="pres">
      <dgm:prSet presAssocID="{DD764533-A1B0-49E2-A95D-9C9E84137DE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519FA8-973E-4CF7-B16F-DBB5507CE44A}" type="pres">
      <dgm:prSet presAssocID="{15DC6EA2-0E36-4A00-90DC-11181CFE41FF}" presName="sibTrans" presStyleCnt="0"/>
      <dgm:spPr/>
    </dgm:pt>
    <dgm:pt modelId="{73ACB33F-B171-4B62-971E-07F144F6523E}" type="pres">
      <dgm:prSet presAssocID="{42881108-A6DF-47AA-852B-409DF48C060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C202FF-765E-45DC-B79F-155525F85D81}" type="pres">
      <dgm:prSet presAssocID="{288E119B-078E-43FB-8D67-FBD98D55A835}" presName="sibTrans" presStyleCnt="0"/>
      <dgm:spPr/>
    </dgm:pt>
    <dgm:pt modelId="{EB14FDBB-E75F-4917-98B9-56B1E0C970F8}" type="pres">
      <dgm:prSet presAssocID="{A5E113A0-7D63-4DBE-8DA2-976EB8700DF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11EA8FF-2485-4384-B3BE-E2CF03B865CD}" srcId="{D38FBEAC-94D4-45DD-BDEA-CCCF93051C4C}" destId="{A5E113A0-7D63-4DBE-8DA2-976EB8700DF1}" srcOrd="2" destOrd="0" parTransId="{389C361E-F1F3-4335-A9D5-FFF184C4D2EC}" sibTransId="{4F4496B4-5ABD-4C64-99F6-9344780B17FD}"/>
    <dgm:cxn modelId="{70188F24-211A-4568-BF58-CE4B9CE98D8A}" type="presOf" srcId="{A5E113A0-7D63-4DBE-8DA2-976EB8700DF1}" destId="{EB14FDBB-E75F-4917-98B9-56B1E0C970F8}" srcOrd="0" destOrd="0" presId="urn:microsoft.com/office/officeart/2005/8/layout/hProcess9"/>
    <dgm:cxn modelId="{9155AEB7-B784-4E88-ACCA-4B2A4F982B33}" type="presOf" srcId="{D38FBEAC-94D4-45DD-BDEA-CCCF93051C4C}" destId="{2A6F8100-95A0-4C8D-B9CC-4360E563D2D7}" srcOrd="0" destOrd="0" presId="urn:microsoft.com/office/officeart/2005/8/layout/hProcess9"/>
    <dgm:cxn modelId="{6E79D825-223B-496D-A38E-F0217075C04D}" type="presOf" srcId="{42881108-A6DF-47AA-852B-409DF48C060A}" destId="{73ACB33F-B171-4B62-971E-07F144F6523E}" srcOrd="0" destOrd="0" presId="urn:microsoft.com/office/officeart/2005/8/layout/hProcess9"/>
    <dgm:cxn modelId="{2F0409C1-69E3-44F9-A165-3549A14C76E4}" srcId="{D38FBEAC-94D4-45DD-BDEA-CCCF93051C4C}" destId="{DD764533-A1B0-49E2-A95D-9C9E84137DE2}" srcOrd="0" destOrd="0" parTransId="{CC4B106C-C493-4A2E-A52E-CFC572036C20}" sibTransId="{15DC6EA2-0E36-4A00-90DC-11181CFE41FF}"/>
    <dgm:cxn modelId="{98DBD6C0-3A44-4638-8381-A6557D354F4A}" srcId="{D38FBEAC-94D4-45DD-BDEA-CCCF93051C4C}" destId="{42881108-A6DF-47AA-852B-409DF48C060A}" srcOrd="1" destOrd="0" parTransId="{7842FF29-7626-430C-AC1B-19AE4F98A44B}" sibTransId="{288E119B-078E-43FB-8D67-FBD98D55A835}"/>
    <dgm:cxn modelId="{3A8CF313-3BC3-4029-BF16-E51B2A2A4415}" type="presOf" srcId="{DD764533-A1B0-49E2-A95D-9C9E84137DE2}" destId="{B8A06706-5F7E-4A36-96C3-B1D697AEF9A9}" srcOrd="0" destOrd="0" presId="urn:microsoft.com/office/officeart/2005/8/layout/hProcess9"/>
    <dgm:cxn modelId="{4719BE70-3CFF-4369-990C-62C04319CE1B}" type="presParOf" srcId="{2A6F8100-95A0-4C8D-B9CC-4360E563D2D7}" destId="{75E04DB7-7EF3-4705-9466-8CF30528C432}" srcOrd="0" destOrd="0" presId="urn:microsoft.com/office/officeart/2005/8/layout/hProcess9"/>
    <dgm:cxn modelId="{2113C1B3-B062-4691-B750-13F7C60B95B8}" type="presParOf" srcId="{2A6F8100-95A0-4C8D-B9CC-4360E563D2D7}" destId="{E4E235EC-5871-4836-9BDD-ACFC4168600D}" srcOrd="1" destOrd="0" presId="urn:microsoft.com/office/officeart/2005/8/layout/hProcess9"/>
    <dgm:cxn modelId="{335580B0-65D8-42AE-AE5B-57B86A3292AC}" type="presParOf" srcId="{E4E235EC-5871-4836-9BDD-ACFC4168600D}" destId="{B8A06706-5F7E-4A36-96C3-B1D697AEF9A9}" srcOrd="0" destOrd="0" presId="urn:microsoft.com/office/officeart/2005/8/layout/hProcess9"/>
    <dgm:cxn modelId="{958042F6-1D37-431B-BE91-3EDF43424FF8}" type="presParOf" srcId="{E4E235EC-5871-4836-9BDD-ACFC4168600D}" destId="{2A519FA8-973E-4CF7-B16F-DBB5507CE44A}" srcOrd="1" destOrd="0" presId="urn:microsoft.com/office/officeart/2005/8/layout/hProcess9"/>
    <dgm:cxn modelId="{067461B6-5757-49EA-A7ED-C730651937D5}" type="presParOf" srcId="{E4E235EC-5871-4836-9BDD-ACFC4168600D}" destId="{73ACB33F-B171-4B62-971E-07F144F6523E}" srcOrd="2" destOrd="0" presId="urn:microsoft.com/office/officeart/2005/8/layout/hProcess9"/>
    <dgm:cxn modelId="{5B9D2E3A-71BB-44F8-BB1C-2A73AB344544}" type="presParOf" srcId="{E4E235EC-5871-4836-9BDD-ACFC4168600D}" destId="{04C202FF-765E-45DC-B79F-155525F85D81}" srcOrd="3" destOrd="0" presId="urn:microsoft.com/office/officeart/2005/8/layout/hProcess9"/>
    <dgm:cxn modelId="{8DD93A00-9619-4EC3-A923-DE205E95EE6F}" type="presParOf" srcId="{E4E235EC-5871-4836-9BDD-ACFC4168600D}" destId="{EB14FDBB-E75F-4917-98B9-56B1E0C970F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B69E7A-702B-4B72-A3C7-72102B0F42EF}">
      <dsp:nvSpPr>
        <dsp:cNvPr id="0" name=""/>
        <dsp:cNvSpPr/>
      </dsp:nvSpPr>
      <dsp:spPr>
        <a:xfrm>
          <a:off x="360" y="3160282"/>
          <a:ext cx="1161512" cy="1161512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A2AAF-3B21-4412-B74F-8B12C03F6AF4}">
      <dsp:nvSpPr>
        <dsp:cNvPr id="0" name=""/>
        <dsp:cNvSpPr/>
      </dsp:nvSpPr>
      <dsp:spPr>
        <a:xfrm rot="17700000">
          <a:off x="409625" y="2213412"/>
          <a:ext cx="1443888" cy="69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60" tIns="0" rIns="0" bIns="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900" kern="1200" dirty="0" smtClean="0"/>
            <a:t>  </a:t>
          </a:r>
          <a:endParaRPr lang="en-US" sz="4900" kern="1200" dirty="0"/>
        </a:p>
      </dsp:txBody>
      <dsp:txXfrm rot="17700000">
        <a:off x="409625" y="2213412"/>
        <a:ext cx="1443888" cy="695842"/>
      </dsp:txXfrm>
    </dsp:sp>
    <dsp:sp modelId="{D25E8EA2-B3B1-4805-9F82-6F8CB699F6B5}">
      <dsp:nvSpPr>
        <dsp:cNvPr id="0" name=""/>
        <dsp:cNvSpPr/>
      </dsp:nvSpPr>
      <dsp:spPr>
        <a:xfrm>
          <a:off x="1249362" y="3439589"/>
          <a:ext cx="602898" cy="602898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1ABEC-1082-4F36-998A-B81FE3116FF8}">
      <dsp:nvSpPr>
        <dsp:cNvPr id="0" name=""/>
        <dsp:cNvSpPr/>
      </dsp:nvSpPr>
      <dsp:spPr>
        <a:xfrm rot="17700000">
          <a:off x="535311" y="4278728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 rot="17700000">
        <a:off x="535311" y="4278728"/>
        <a:ext cx="1249031" cy="602236"/>
      </dsp:txXfrm>
    </dsp:sp>
    <dsp:sp modelId="{500B2EA8-B7F1-4254-A5B9-3B9977EB0B11}">
      <dsp:nvSpPr>
        <dsp:cNvPr id="0" name=""/>
        <dsp:cNvSpPr/>
      </dsp:nvSpPr>
      <dsp:spPr>
        <a:xfrm rot="17700000">
          <a:off x="1317279" y="2601112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E8BF9-E392-4D26-B1C3-1C4D16EE0244}">
      <dsp:nvSpPr>
        <dsp:cNvPr id="0" name=""/>
        <dsp:cNvSpPr/>
      </dsp:nvSpPr>
      <dsp:spPr>
        <a:xfrm>
          <a:off x="1939656" y="3439589"/>
          <a:ext cx="602898" cy="60289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A9200-5E56-428E-AD82-FF226562C1B5}">
      <dsp:nvSpPr>
        <dsp:cNvPr id="0" name=""/>
        <dsp:cNvSpPr/>
      </dsp:nvSpPr>
      <dsp:spPr>
        <a:xfrm rot="17700000">
          <a:off x="1225606" y="4278728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 rot="17700000">
        <a:off x="1225606" y="4278728"/>
        <a:ext cx="1249031" cy="602236"/>
      </dsp:txXfrm>
    </dsp:sp>
    <dsp:sp modelId="{41FD1002-E289-4DCC-9ED8-F159CFC4DB81}">
      <dsp:nvSpPr>
        <dsp:cNvPr id="0" name=""/>
        <dsp:cNvSpPr/>
      </dsp:nvSpPr>
      <dsp:spPr>
        <a:xfrm rot="17700000">
          <a:off x="2007574" y="2601112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EAF03-FA85-474C-BAEE-B6065321EC34}">
      <dsp:nvSpPr>
        <dsp:cNvPr id="0" name=""/>
        <dsp:cNvSpPr/>
      </dsp:nvSpPr>
      <dsp:spPr>
        <a:xfrm>
          <a:off x="2629951" y="3439589"/>
          <a:ext cx="602898" cy="602898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437EE-0F11-4F2B-96C8-C521477FC4CD}">
      <dsp:nvSpPr>
        <dsp:cNvPr id="0" name=""/>
        <dsp:cNvSpPr/>
      </dsp:nvSpPr>
      <dsp:spPr>
        <a:xfrm rot="17700000">
          <a:off x="1915901" y="4278728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   </a:t>
          </a:r>
          <a:endParaRPr lang="en-US" sz="3600" kern="1200" dirty="0"/>
        </a:p>
      </dsp:txBody>
      <dsp:txXfrm rot="17700000">
        <a:off x="1915901" y="4278728"/>
        <a:ext cx="1249031" cy="602236"/>
      </dsp:txXfrm>
    </dsp:sp>
    <dsp:sp modelId="{0CD16206-A93E-4AD2-A9CC-E83DC59327F0}">
      <dsp:nvSpPr>
        <dsp:cNvPr id="0" name=""/>
        <dsp:cNvSpPr/>
      </dsp:nvSpPr>
      <dsp:spPr>
        <a:xfrm rot="17700000">
          <a:off x="2697869" y="2601112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50281-0AD7-4B2E-A7E6-C3D5D4E734E5}">
      <dsp:nvSpPr>
        <dsp:cNvPr id="0" name=""/>
        <dsp:cNvSpPr/>
      </dsp:nvSpPr>
      <dsp:spPr>
        <a:xfrm>
          <a:off x="3320339" y="3160282"/>
          <a:ext cx="1161512" cy="1161512"/>
        </a:xfrm>
        <a:prstGeom prst="donut">
          <a:avLst>
            <a:gd name="adj" fmla="val 2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AE69B-09FC-482C-913A-6D859FEBE7E5}">
      <dsp:nvSpPr>
        <dsp:cNvPr id="0" name=""/>
        <dsp:cNvSpPr/>
      </dsp:nvSpPr>
      <dsp:spPr>
        <a:xfrm rot="17700000">
          <a:off x="3729604" y="2213412"/>
          <a:ext cx="1443888" cy="69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60" tIns="0" rIns="0" bIns="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900" kern="1200" dirty="0" smtClean="0"/>
            <a:t>   </a:t>
          </a:r>
          <a:endParaRPr lang="en-US" sz="4900" kern="1200" dirty="0"/>
        </a:p>
      </dsp:txBody>
      <dsp:txXfrm rot="17700000">
        <a:off x="3729604" y="2213412"/>
        <a:ext cx="1443888" cy="695842"/>
      </dsp:txXfrm>
    </dsp:sp>
    <dsp:sp modelId="{5F4B38D0-288B-47E7-9717-B6240E5D43C5}">
      <dsp:nvSpPr>
        <dsp:cNvPr id="0" name=""/>
        <dsp:cNvSpPr/>
      </dsp:nvSpPr>
      <dsp:spPr>
        <a:xfrm>
          <a:off x="4569341" y="3439589"/>
          <a:ext cx="602898" cy="602898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BDE8A-54F5-46D2-ACC5-D4AE6A1D30AB}">
      <dsp:nvSpPr>
        <dsp:cNvPr id="0" name=""/>
        <dsp:cNvSpPr/>
      </dsp:nvSpPr>
      <dsp:spPr>
        <a:xfrm rot="17700000">
          <a:off x="3855290" y="4278728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   </a:t>
          </a:r>
          <a:endParaRPr lang="en-US" sz="3600" kern="1200" dirty="0"/>
        </a:p>
      </dsp:txBody>
      <dsp:txXfrm rot="17700000">
        <a:off x="3855290" y="4278728"/>
        <a:ext cx="1249031" cy="602236"/>
      </dsp:txXfrm>
    </dsp:sp>
    <dsp:sp modelId="{A6D7A7CF-E168-4899-8C76-2E75E289B0CA}">
      <dsp:nvSpPr>
        <dsp:cNvPr id="0" name=""/>
        <dsp:cNvSpPr/>
      </dsp:nvSpPr>
      <dsp:spPr>
        <a:xfrm rot="17700000">
          <a:off x="4637258" y="2601112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CC5A1-0769-411C-86C6-40EC64AD4482}">
      <dsp:nvSpPr>
        <dsp:cNvPr id="0" name=""/>
        <dsp:cNvSpPr/>
      </dsp:nvSpPr>
      <dsp:spPr>
        <a:xfrm>
          <a:off x="5259636" y="3439589"/>
          <a:ext cx="602898" cy="602898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38596-64F8-40B0-8091-61918DDD0651}">
      <dsp:nvSpPr>
        <dsp:cNvPr id="0" name=""/>
        <dsp:cNvSpPr/>
      </dsp:nvSpPr>
      <dsp:spPr>
        <a:xfrm rot="17700000">
          <a:off x="4545585" y="4278728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 rot="17700000">
        <a:off x="4545585" y="4278728"/>
        <a:ext cx="1249031" cy="602236"/>
      </dsp:txXfrm>
    </dsp:sp>
    <dsp:sp modelId="{6ADF6846-41B1-4719-AD1C-0478E09BB147}">
      <dsp:nvSpPr>
        <dsp:cNvPr id="0" name=""/>
        <dsp:cNvSpPr/>
      </dsp:nvSpPr>
      <dsp:spPr>
        <a:xfrm rot="17700000">
          <a:off x="5327553" y="2601112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1C56D-B3BF-4C77-8826-5A7C55D9037F}">
      <dsp:nvSpPr>
        <dsp:cNvPr id="0" name=""/>
        <dsp:cNvSpPr/>
      </dsp:nvSpPr>
      <dsp:spPr>
        <a:xfrm>
          <a:off x="5949930" y="3439589"/>
          <a:ext cx="602898" cy="6028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5531F-A468-49C0-9105-DA915B7D0D23}">
      <dsp:nvSpPr>
        <dsp:cNvPr id="0" name=""/>
        <dsp:cNvSpPr/>
      </dsp:nvSpPr>
      <dsp:spPr>
        <a:xfrm rot="17700000">
          <a:off x="5235880" y="4278728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   </a:t>
          </a:r>
          <a:endParaRPr lang="en-US" sz="3600" kern="1200" dirty="0"/>
        </a:p>
      </dsp:txBody>
      <dsp:txXfrm rot="17700000">
        <a:off x="5235880" y="4278728"/>
        <a:ext cx="1249031" cy="602236"/>
      </dsp:txXfrm>
    </dsp:sp>
    <dsp:sp modelId="{D6EA7B72-F082-46CE-8BE8-53FBFDB7839B}">
      <dsp:nvSpPr>
        <dsp:cNvPr id="0" name=""/>
        <dsp:cNvSpPr/>
      </dsp:nvSpPr>
      <dsp:spPr>
        <a:xfrm rot="17700000">
          <a:off x="6017848" y="2601112"/>
          <a:ext cx="1249031" cy="60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0" bIns="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 dirty="0"/>
        </a:p>
      </dsp:txBody>
      <dsp:txXfrm rot="17700000">
        <a:off x="6017848" y="2601112"/>
        <a:ext cx="1249031" cy="602236"/>
      </dsp:txXfrm>
    </dsp:sp>
    <dsp:sp modelId="{92F86FC4-88B2-414F-B577-DCAC5791A95C}">
      <dsp:nvSpPr>
        <dsp:cNvPr id="0" name=""/>
        <dsp:cNvSpPr/>
      </dsp:nvSpPr>
      <dsp:spPr>
        <a:xfrm>
          <a:off x="6640318" y="3160282"/>
          <a:ext cx="1161512" cy="1161512"/>
        </a:xfrm>
        <a:prstGeom prst="donut">
          <a:avLst>
            <a:gd name="adj" fmla="val 2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E8D21-0A78-4EBD-855E-53D445ED0B9A}">
      <dsp:nvSpPr>
        <dsp:cNvPr id="0" name=""/>
        <dsp:cNvSpPr/>
      </dsp:nvSpPr>
      <dsp:spPr>
        <a:xfrm rot="17700000">
          <a:off x="7049583" y="2213412"/>
          <a:ext cx="1443888" cy="69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60" tIns="0" rIns="0" bIns="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 dirty="0"/>
        </a:p>
      </dsp:txBody>
      <dsp:txXfrm rot="17700000">
        <a:off x="7049583" y="2213412"/>
        <a:ext cx="1443888" cy="69584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826C2-38B3-4F56-AF2F-38882155C262}">
      <dsp:nvSpPr>
        <dsp:cNvPr id="0" name=""/>
        <dsp:cNvSpPr/>
      </dsp:nvSpPr>
      <dsp:spPr>
        <a:xfrm>
          <a:off x="4489" y="78117"/>
          <a:ext cx="3925794" cy="1933783"/>
        </a:xfrm>
        <a:prstGeom prst="homePlate">
          <a:avLst/>
        </a:prstGeom>
        <a:gradFill rotWithShape="0">
          <a:gsLst>
            <a:gs pos="0">
              <a:srgbClr val="008080"/>
            </a:gs>
            <a:gs pos="100000">
              <a:srgbClr val="71B0AF"/>
            </a:gs>
          </a:gsLst>
          <a:lin ang="16200000" scaled="0"/>
        </a:gradFill>
        <a:ln>
          <a:noFill/>
        </a:ln>
        <a:effectLst>
          <a:softEdge rad="635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26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Diagnóstico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26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e </a:t>
          </a:r>
          <a:r>
            <a:rPr kumimoji="0" lang="pt-BR" sz="26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Visão de Futuro</a:t>
          </a:r>
          <a:endParaRPr lang="pt-BR" sz="2600" kern="1200" dirty="0"/>
        </a:p>
      </dsp:txBody>
      <dsp:txXfrm>
        <a:off x="4489" y="78117"/>
        <a:ext cx="3925794" cy="1933783"/>
      </dsp:txXfrm>
    </dsp:sp>
    <dsp:sp modelId="{386293A7-65BF-48DA-82CF-4BC8E34A700F}">
      <dsp:nvSpPr>
        <dsp:cNvPr id="0" name=""/>
        <dsp:cNvSpPr/>
      </dsp:nvSpPr>
      <dsp:spPr>
        <a:xfrm>
          <a:off x="3145125" y="78117"/>
          <a:ext cx="3925794" cy="1933783"/>
        </a:xfrm>
        <a:prstGeom prst="chevron">
          <a:avLst/>
        </a:prstGeom>
        <a:gradFill rotWithShape="0">
          <a:gsLst>
            <a:gs pos="0">
              <a:srgbClr val="008080"/>
            </a:gs>
            <a:gs pos="100000">
              <a:srgbClr val="71B0AF"/>
            </a:gs>
          </a:gsLst>
          <a:lin ang="16200000" scaled="0"/>
        </a:gradFill>
        <a:ln>
          <a:noFill/>
        </a:ln>
        <a:effectLst>
          <a:softEdge rad="635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26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Cenários</a:t>
          </a:r>
          <a:r>
            <a:rPr kumimoji="0" lang="pt-BR" sz="26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 e </a:t>
          </a:r>
          <a:r>
            <a:rPr kumimoji="0" lang="pt-BR" sz="26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Plano de Ações Prioritárias</a:t>
          </a:r>
          <a:endParaRPr lang="pt-BR" sz="2600" b="1" kern="1200" dirty="0"/>
        </a:p>
      </dsp:txBody>
      <dsp:txXfrm>
        <a:off x="3145125" y="78117"/>
        <a:ext cx="3925794" cy="1933783"/>
      </dsp:txXfrm>
    </dsp:sp>
    <dsp:sp modelId="{D944BA00-7527-493A-B808-46FA040457F5}">
      <dsp:nvSpPr>
        <dsp:cNvPr id="0" name=""/>
        <dsp:cNvSpPr/>
      </dsp:nvSpPr>
      <dsp:spPr>
        <a:xfrm>
          <a:off x="6285760" y="78117"/>
          <a:ext cx="3925794" cy="1933783"/>
        </a:xfrm>
        <a:prstGeom prst="chevron">
          <a:avLst/>
        </a:prstGeom>
        <a:gradFill rotWithShape="0">
          <a:gsLst>
            <a:gs pos="0">
              <a:srgbClr val="008080"/>
            </a:gs>
            <a:gs pos="100000">
              <a:srgbClr val="71B0AF"/>
            </a:gs>
          </a:gsLst>
          <a:lin ang="16200000" scaled="0"/>
        </a:gradFill>
        <a:ln>
          <a:noFill/>
        </a:ln>
        <a:effectLst>
          <a:softEdge rad="635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2600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Plano Integrado </a:t>
          </a:r>
          <a:r>
            <a:rPr kumimoji="0" lang="pt-BR" sz="26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e</a:t>
          </a:r>
          <a:r>
            <a:rPr kumimoji="0" lang="pt-BR" sz="2600" b="0" i="0" u="none" strike="noStrike" kern="1200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 </a:t>
          </a:r>
          <a:r>
            <a:rPr kumimoji="0" lang="pt-BR" sz="2600" b="1" i="0" u="none" strike="noStrike" kern="1200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seus Instrumentos</a:t>
          </a:r>
          <a:endParaRPr lang="pt-BR" sz="2600" kern="1200" dirty="0"/>
        </a:p>
      </dsp:txBody>
      <dsp:txXfrm>
        <a:off x="6285760" y="78117"/>
        <a:ext cx="3925794" cy="193378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E04DB7-7EF3-4705-9466-8CF30528C432}">
      <dsp:nvSpPr>
        <dsp:cNvPr id="0" name=""/>
        <dsp:cNvSpPr/>
      </dsp:nvSpPr>
      <dsp:spPr>
        <a:xfrm>
          <a:off x="766203" y="0"/>
          <a:ext cx="8683638" cy="2090018"/>
        </a:xfrm>
        <a:prstGeom prst="rightArrow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B8A06706-5F7E-4A36-96C3-B1D697AEF9A9}">
      <dsp:nvSpPr>
        <dsp:cNvPr id="0" name=""/>
        <dsp:cNvSpPr/>
      </dsp:nvSpPr>
      <dsp:spPr>
        <a:xfrm>
          <a:off x="161122" y="627005"/>
          <a:ext cx="3064813" cy="836007"/>
        </a:xfrm>
        <a:prstGeom prst="roundRect">
          <a:avLst/>
        </a:prstGeom>
        <a:solidFill>
          <a:srgbClr val="87BBBB"/>
        </a:solidFill>
        <a:ln>
          <a:noFill/>
        </a:ln>
        <a:effectLst>
          <a:softEdge rad="635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800" b="1" i="0" u="none" strike="noStrike" kern="120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Curto Prazo</a:t>
          </a:r>
          <a:endParaRPr kumimoji="0" lang="pt-BR" sz="1800" b="1" i="0" u="none" strike="noStrike" kern="1200" cap="none" spc="0" normalizeH="0" baseline="0" dirty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800" b="1" i="0" u="none" strike="noStrike" kern="120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4 anos</a:t>
          </a:r>
          <a:endParaRPr lang="pt-BR" sz="1800" kern="1200" dirty="0"/>
        </a:p>
      </dsp:txBody>
      <dsp:txXfrm>
        <a:off x="161122" y="627005"/>
        <a:ext cx="3064813" cy="836007"/>
      </dsp:txXfrm>
    </dsp:sp>
    <dsp:sp modelId="{73ACB33F-B171-4B62-971E-07F144F6523E}">
      <dsp:nvSpPr>
        <dsp:cNvPr id="0" name=""/>
        <dsp:cNvSpPr/>
      </dsp:nvSpPr>
      <dsp:spPr>
        <a:xfrm>
          <a:off x="3575615" y="627005"/>
          <a:ext cx="3064813" cy="836007"/>
        </a:xfrm>
        <a:prstGeom prst="roundRect">
          <a:avLst/>
        </a:prstGeom>
        <a:solidFill>
          <a:srgbClr val="87BBBB"/>
        </a:solidFill>
        <a:ln>
          <a:noFill/>
        </a:ln>
        <a:effectLst>
          <a:softEdge rad="635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800" b="1" i="0" u="none" strike="noStrike" kern="120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Médio Prazo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800" b="1" i="0" u="none" strike="noStrike" kern="120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12 anos</a:t>
          </a:r>
          <a:endParaRPr lang="pt-BR" sz="1800" b="1" kern="1200" dirty="0"/>
        </a:p>
      </dsp:txBody>
      <dsp:txXfrm>
        <a:off x="3575615" y="627005"/>
        <a:ext cx="3064813" cy="836007"/>
      </dsp:txXfrm>
    </dsp:sp>
    <dsp:sp modelId="{EB14FDBB-E75F-4917-98B9-56B1E0C970F8}">
      <dsp:nvSpPr>
        <dsp:cNvPr id="0" name=""/>
        <dsp:cNvSpPr/>
      </dsp:nvSpPr>
      <dsp:spPr>
        <a:xfrm>
          <a:off x="6990109" y="627005"/>
          <a:ext cx="3064813" cy="836007"/>
        </a:xfrm>
        <a:prstGeom prst="roundRect">
          <a:avLst/>
        </a:prstGeom>
        <a:solidFill>
          <a:srgbClr val="87BBBB"/>
        </a:solidFill>
        <a:ln>
          <a:noFill/>
        </a:ln>
        <a:effectLst>
          <a:softEdge rad="635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800" b="1" i="0" u="none" strike="noStrike" kern="120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Longo Prazo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800" b="1" i="0" u="none" strike="noStrike" kern="120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rPr>
            <a:t>25 anos</a:t>
          </a:r>
          <a:endParaRPr lang="pt-BR" sz="1800" kern="1200" dirty="0"/>
        </a:p>
      </dsp:txBody>
      <dsp:txXfrm>
        <a:off x="6990109" y="627005"/>
        <a:ext cx="3064813" cy="836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0C92C-5899-4FF4-B03E-B7D1BEC8E51F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24932-7D6F-4517-AABA-71D67D2504E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1792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4932-7D6F-4517-AABA-71D67D2504EB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2495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4932-7D6F-4517-AABA-71D67D2504EB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7788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1" cy="162077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4011" y="4284715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69952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9000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1" cy="645157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512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3007533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7"/>
          <p:cNvPicPr>
            <a:picLocks noChangeAspect="1" noChangeArrowheads="1"/>
          </p:cNvPicPr>
          <p:nvPr userDrawn="1"/>
        </p:nvPicPr>
        <p:blipFill>
          <a:blip r:embed="rId2" cstate="print">
            <a:lum brigh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450" r="-420"/>
          <a:stretch>
            <a:fillRect/>
          </a:stretch>
        </p:blipFill>
        <p:spPr bwMode="gray">
          <a:xfrm>
            <a:off x="-1737271" y="596541"/>
            <a:ext cx="9947090" cy="1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865"/>
          <a:stretch/>
        </p:blipFill>
        <p:spPr bwMode="auto">
          <a:xfrm>
            <a:off x="9661141" y="113766"/>
            <a:ext cx="887186" cy="40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 userDrawn="1"/>
        </p:nvSpPr>
        <p:spPr>
          <a:xfrm>
            <a:off x="29372" y="7229965"/>
            <a:ext cx="7407242" cy="3207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4306" tIns="52153" rIns="104306" bIns="52153">
            <a:spAutoFit/>
          </a:bodyPr>
          <a:lstStyle/>
          <a:p>
            <a:r>
              <a:rPr lang="pt-BR" sz="14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Câmara Metropolitana de Integração Governamental</a:t>
            </a:r>
            <a:endParaRPr lang="pt-BR" sz="1400" b="1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9038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091896" y="343058"/>
            <a:ext cx="300752" cy="402567"/>
          </a:xfrm>
          <a:solidFill>
            <a:schemeClr val="accent1"/>
          </a:solidFill>
        </p:spPr>
        <p:txBody>
          <a:bodyPr/>
          <a:lstStyle>
            <a:lvl1pPr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F8F9CF-3F61-46CD-8FCA-29C9A9AD16C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091896" y="343058"/>
            <a:ext cx="300752" cy="402567"/>
          </a:xfrm>
          <a:solidFill>
            <a:schemeClr val="accent1"/>
          </a:solidFill>
        </p:spPr>
        <p:txBody>
          <a:bodyPr/>
          <a:lstStyle>
            <a:lvl1pPr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A7A07-F438-4C4C-89DB-8457A5F007E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7815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1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4705" y="3204787"/>
            <a:ext cx="9089391" cy="1654025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6093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9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35811" y="1764296"/>
            <a:ext cx="4722919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6349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4672" y="1692534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34672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432100" y="1692534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432100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6234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3021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6200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671" y="301051"/>
            <a:ext cx="3518056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80823" y="301051"/>
            <a:ext cx="5977909" cy="645332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6" cy="5172115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0194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5981" y="5292885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95981" y="5917740"/>
            <a:ext cx="6416040" cy="887397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8228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34671" y="302802"/>
            <a:ext cx="9624060" cy="1260210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4671" y="1764296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95F6F-5FD3-4034-8039-B874068DC394}" type="datetimeFigureOut">
              <a:rPr lang="pt-BR" smtClean="0"/>
              <a:pPr/>
              <a:t>10/10/2017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663604" y="7008172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1E8C2-B436-4370-8DB4-45E36CD9A3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0420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23397" y="1686161"/>
            <a:ext cx="3646617" cy="269841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890298" y="4570821"/>
            <a:ext cx="6817043" cy="1289334"/>
          </a:xfrm>
        </p:spPr>
        <p:txBody>
          <a:bodyPr>
            <a:normAutofit/>
          </a:bodyPr>
          <a:lstStyle/>
          <a:p>
            <a:r>
              <a:rPr lang="pt-BR" sz="3508" b="1" dirty="0">
                <a:solidFill>
                  <a:schemeClr val="bg1"/>
                </a:solidFill>
              </a:rPr>
              <a:t/>
            </a:r>
            <a:br>
              <a:rPr lang="pt-BR" sz="3508" b="1" dirty="0">
                <a:solidFill>
                  <a:schemeClr val="bg1"/>
                </a:solidFill>
              </a:rPr>
            </a:br>
            <a:endParaRPr lang="pt-BR" sz="3508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40" y="5980956"/>
            <a:ext cx="1578890" cy="398353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73" y="5909330"/>
            <a:ext cx="2759728" cy="5655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0" y="5921300"/>
            <a:ext cx="1342024" cy="6870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96" y="6058878"/>
            <a:ext cx="1949631" cy="3879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6300" y="657757"/>
            <a:ext cx="6552728" cy="502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logo-camarametropolitana-alta.jpe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127411" y="5973932"/>
            <a:ext cx="1504282" cy="6004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18831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710576"/>
            <a:ext cx="10693401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7"/>
          <p:cNvSpPr txBox="1"/>
          <p:nvPr/>
        </p:nvSpPr>
        <p:spPr>
          <a:xfrm>
            <a:off x="450850" y="221462"/>
            <a:ext cx="750252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79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INTEGRADO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5" y="1503946"/>
            <a:ext cx="9892036" cy="5639803"/>
          </a:xfrm>
          <a:prstGeom prst="rect">
            <a:avLst/>
          </a:prstGeom>
        </p:spPr>
      </p:pic>
      <p:pic>
        <p:nvPicPr>
          <p:cNvPr id="6" name="logo-camarametropolitana-alta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24856389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710576"/>
            <a:ext cx="10693401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7"/>
          <p:cNvSpPr txBox="1"/>
          <p:nvPr/>
        </p:nvSpPr>
        <p:spPr>
          <a:xfrm>
            <a:off x="450850" y="221462"/>
            <a:ext cx="71405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79"/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</a:t>
            </a:r>
            <a:endParaRPr lang="pt-BR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="" xmlns:p14="http://schemas.microsoft.com/office/powerpoint/2010/main" val="2468071200"/>
              </p:ext>
            </p:extLst>
          </p:nvPr>
        </p:nvGraphicFramePr>
        <p:xfrm>
          <a:off x="238676" y="1808557"/>
          <a:ext cx="10216045" cy="209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="" xmlns:p14="http://schemas.microsoft.com/office/powerpoint/2010/main" val="382287643"/>
              </p:ext>
            </p:extLst>
          </p:nvPr>
        </p:nvGraphicFramePr>
        <p:xfrm>
          <a:off x="238676" y="4737329"/>
          <a:ext cx="10216045" cy="2090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-196264" y="4573717"/>
            <a:ext cx="396640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Horizonte</a:t>
            </a: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rgbClr val="00808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-1" y="1244055"/>
            <a:ext cx="29659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Fases</a:t>
            </a: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rgbClr val="00808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" name="logo-camarametropolitana-alta.jpeg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19884164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710576"/>
            <a:ext cx="10693401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450850" y="221462"/>
            <a:ext cx="73691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79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- MAPAS DO DIAGNÓSTICO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668" y="1284766"/>
            <a:ext cx="3643332" cy="25762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391" y="3937832"/>
            <a:ext cx="3456616" cy="24447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072" y="1392946"/>
            <a:ext cx="3426000" cy="24241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3" y="4012260"/>
            <a:ext cx="3553378" cy="251426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769" y="4012260"/>
            <a:ext cx="3440593" cy="2434460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3" y="1284766"/>
            <a:ext cx="3643289" cy="2576256"/>
          </a:xfrm>
          <a:prstGeom prst="rect">
            <a:avLst/>
          </a:prstGeom>
        </p:spPr>
      </p:pic>
      <p:pic>
        <p:nvPicPr>
          <p:cNvPr id="11" name="logo-camarametropolitana-alta.jpe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204075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710576"/>
            <a:ext cx="10693401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674" y="1367628"/>
            <a:ext cx="3295970" cy="233212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413" y="1325314"/>
            <a:ext cx="3331730" cy="235591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55" y="1428147"/>
            <a:ext cx="3639627" cy="257529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532" y="3860825"/>
            <a:ext cx="10304334" cy="2538843"/>
          </a:xfrm>
          <a:prstGeom prst="rect">
            <a:avLst/>
          </a:prstGeom>
        </p:spPr>
      </p:pic>
      <p:sp>
        <p:nvSpPr>
          <p:cNvPr id="10" name="CaixaDeTexto 7"/>
          <p:cNvSpPr txBox="1"/>
          <p:nvPr/>
        </p:nvSpPr>
        <p:spPr>
          <a:xfrm>
            <a:off x="450850" y="221462"/>
            <a:ext cx="73691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79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 - MAPAS DO DIAGNÓSTICO</a:t>
            </a:r>
          </a:p>
        </p:txBody>
      </p:sp>
      <p:pic>
        <p:nvPicPr>
          <p:cNvPr id="8" name="logo-camarametropolitana-alta.jpe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5580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710576"/>
            <a:ext cx="10693401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/>
          <p:nvPr/>
        </p:nvSpPr>
        <p:spPr>
          <a:xfrm>
            <a:off x="450850" y="221462"/>
            <a:ext cx="623570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479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METROPOLITANOS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777875" y="1260320"/>
            <a:ext cx="9280526" cy="298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PRESSUPOSTOS 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Arial" panose="020B0604020202020204" pitchFamily="34" charset="0"/>
              <a:buChar char="●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 de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Passivos Sociais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Arial" panose="020B0604020202020204" pitchFamily="34" charset="0"/>
              <a:buChar char="●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Enfrentamentos das </a:t>
            </a:r>
            <a:r>
              <a:rPr lang="pt-BR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Deseconomias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Ineficiências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Arial" panose="020B0604020202020204" pitchFamily="34" charset="0"/>
              <a:buChar char="●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Preservação/Recuperação do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 Coletivo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e Cultural)</a:t>
            </a:r>
          </a:p>
          <a:p>
            <a:pPr>
              <a:lnSpc>
                <a:spcPct val="150000"/>
              </a:lnSpc>
              <a:buClr>
                <a:srgbClr val="008080"/>
              </a:buClr>
            </a:pP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08080"/>
              </a:buClr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Objetivos Metropolitanos. </a:t>
            </a: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exemplo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t-BR" dirty="0"/>
          </a:p>
        </p:txBody>
      </p:sp>
      <p:grpSp>
        <p:nvGrpSpPr>
          <p:cNvPr id="3" name="Agrupar 31"/>
          <p:cNvGrpSpPr/>
          <p:nvPr/>
        </p:nvGrpSpPr>
        <p:grpSpPr>
          <a:xfrm>
            <a:off x="849120" y="3987598"/>
            <a:ext cx="8704455" cy="2919816"/>
            <a:chOff x="887220" y="4149523"/>
            <a:chExt cx="8704455" cy="2919816"/>
          </a:xfrm>
        </p:grpSpPr>
        <p:grpSp>
          <p:nvGrpSpPr>
            <p:cNvPr id="5" name="Agrupar 30"/>
            <p:cNvGrpSpPr/>
            <p:nvPr/>
          </p:nvGrpSpPr>
          <p:grpSpPr>
            <a:xfrm>
              <a:off x="3209775" y="4149523"/>
              <a:ext cx="6381900" cy="2919816"/>
              <a:chOff x="3381225" y="4349548"/>
              <a:chExt cx="5638951" cy="2919816"/>
            </a:xfrm>
          </p:grpSpPr>
          <p:grpSp>
            <p:nvGrpSpPr>
              <p:cNvPr id="7" name="Agrupar 10"/>
              <p:cNvGrpSpPr/>
              <p:nvPr/>
            </p:nvGrpSpPr>
            <p:grpSpPr>
              <a:xfrm>
                <a:off x="3381226" y="4349548"/>
                <a:ext cx="5638950" cy="998315"/>
                <a:chOff x="2725" y="22878"/>
                <a:chExt cx="4651760" cy="998315"/>
              </a:xfrm>
            </p:grpSpPr>
            <p:sp>
              <p:nvSpPr>
                <p:cNvPr id="15" name="Retângulo 14"/>
                <p:cNvSpPr/>
                <p:nvPr/>
              </p:nvSpPr>
              <p:spPr>
                <a:xfrm>
                  <a:off x="2725" y="22878"/>
                  <a:ext cx="4651760" cy="998315"/>
                </a:xfrm>
                <a:prstGeom prst="rect">
                  <a:avLst/>
                </a:prstGeom>
                <a:gradFill rotWithShape="0">
                  <a:gsLst>
                    <a:gs pos="30000">
                      <a:srgbClr val="008080"/>
                    </a:gs>
                    <a:gs pos="100000">
                      <a:srgbClr val="71B0AF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2725" y="22878"/>
                  <a:ext cx="4651760" cy="998315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77800" tIns="101600" rIns="177800" bIns="101600" numCol="1" spcCol="1270" anchor="ctr" anchorCtr="0">
                  <a:noAutofit/>
                </a:bodyPr>
                <a:lstStyle/>
                <a:p>
                  <a:r>
                    <a:rPr lang="pt-BR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Reduzir a estrutura radial dos  deslocamentos metropolitanos</a:t>
                  </a:r>
                </a:p>
              </p:txBody>
            </p:sp>
          </p:grpSp>
          <p:grpSp>
            <p:nvGrpSpPr>
              <p:cNvPr id="8" name="Agrupar 11"/>
              <p:cNvGrpSpPr/>
              <p:nvPr/>
            </p:nvGrpSpPr>
            <p:grpSpPr>
              <a:xfrm>
                <a:off x="3381225" y="5347864"/>
                <a:ext cx="5629275" cy="1921500"/>
                <a:chOff x="18222" y="1021194"/>
                <a:chExt cx="4620765" cy="1921500"/>
              </a:xfrm>
            </p:grpSpPr>
            <p:sp>
              <p:nvSpPr>
                <p:cNvPr id="13" name="Retângulo 12"/>
                <p:cNvSpPr/>
                <p:nvPr/>
              </p:nvSpPr>
              <p:spPr>
                <a:xfrm>
                  <a:off x="18222" y="1021194"/>
                  <a:ext cx="4620765" cy="1921500"/>
                </a:xfrm>
                <a:prstGeom prst="rect">
                  <a:avLst/>
                </a:prstGeom>
                <a:gradFill rotWithShape="0">
                  <a:gsLst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4" name="CaixaDeTexto 13"/>
                <p:cNvSpPr txBox="1"/>
                <p:nvPr/>
              </p:nvSpPr>
              <p:spPr>
                <a:xfrm>
                  <a:off x="18222" y="1021194"/>
                  <a:ext cx="4620765" cy="1921500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33350" tIns="133350" rIns="177800" bIns="200025" numCol="1" spcCol="1270" anchor="t" anchorCtr="0">
                  <a:noAutofit/>
                </a:bodyPr>
                <a:lstStyle/>
                <a:p>
                  <a:pPr marL="285750" indent="-285750">
                    <a:buFontTx/>
                    <a:buChar char="-"/>
                  </a:pPr>
                  <a:r>
                    <a:rPr lang="pt-BR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Reduzir o tempo médio de viagem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pt-BR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Reduzir a distância média de viagem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pt-BR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Promover o desenvolvimento de novas regiões</a:t>
                  </a:r>
                </a:p>
                <a:p>
                  <a:pPr marL="285750" indent="-285750">
                    <a:buFontTx/>
                    <a:buChar char="-"/>
                  </a:pPr>
                  <a:r>
                    <a:rPr lang="pt-BR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Estimular a Gestão Compartilhada do Sistema de Transporte.</a:t>
                  </a:r>
                </a:p>
              </p:txBody>
            </p:sp>
          </p:grpSp>
        </p:grpSp>
        <p:grpSp>
          <p:nvGrpSpPr>
            <p:cNvPr id="9" name="Agrupar 29"/>
            <p:cNvGrpSpPr/>
            <p:nvPr/>
          </p:nvGrpSpPr>
          <p:grpSpPr>
            <a:xfrm>
              <a:off x="887220" y="4149523"/>
              <a:ext cx="2332272" cy="2919816"/>
              <a:chOff x="1058670" y="4330498"/>
              <a:chExt cx="2332272" cy="2919816"/>
            </a:xfrm>
          </p:grpSpPr>
          <p:grpSp>
            <p:nvGrpSpPr>
              <p:cNvPr id="10" name="Agrupar 23"/>
              <p:cNvGrpSpPr/>
              <p:nvPr/>
            </p:nvGrpSpPr>
            <p:grpSpPr>
              <a:xfrm>
                <a:off x="1058670" y="4330498"/>
                <a:ext cx="2332272" cy="998315"/>
                <a:chOff x="2725" y="22878"/>
                <a:chExt cx="4651760" cy="998315"/>
              </a:xfrm>
            </p:grpSpPr>
            <p:sp>
              <p:nvSpPr>
                <p:cNvPr id="25" name="Retângulo 24"/>
                <p:cNvSpPr/>
                <p:nvPr/>
              </p:nvSpPr>
              <p:spPr>
                <a:xfrm>
                  <a:off x="2725" y="22878"/>
                  <a:ext cx="4651760" cy="998315"/>
                </a:xfrm>
                <a:prstGeom prst="rect">
                  <a:avLst/>
                </a:prstGeom>
                <a:gradFill rotWithShape="0">
                  <a:gsLst>
                    <a:gs pos="30000">
                      <a:srgbClr val="008080"/>
                    </a:gs>
                    <a:gs pos="100000">
                      <a:srgbClr val="71B0AF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6" name="CaixaDeTexto 25"/>
                <p:cNvSpPr txBox="1"/>
                <p:nvPr/>
              </p:nvSpPr>
              <p:spPr>
                <a:xfrm>
                  <a:off x="2725" y="22878"/>
                  <a:ext cx="4651760" cy="998315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77800" tIns="101600" rIns="177800" bIns="101600" numCol="1" spcCol="1270" anchor="ctr" anchorCtr="0">
                  <a:noAutofit/>
                </a:bodyPr>
                <a:lstStyle/>
                <a:p>
                  <a:r>
                    <a:rPr lang="pt-BR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OBJETIVO</a:t>
                  </a:r>
                </a:p>
              </p:txBody>
            </p:sp>
          </p:grpSp>
          <p:grpSp>
            <p:nvGrpSpPr>
              <p:cNvPr id="11" name="Agrupar 26"/>
              <p:cNvGrpSpPr/>
              <p:nvPr/>
            </p:nvGrpSpPr>
            <p:grpSpPr>
              <a:xfrm>
                <a:off x="1058670" y="5328814"/>
                <a:ext cx="2316732" cy="1921500"/>
                <a:chOff x="18222" y="1021194"/>
                <a:chExt cx="4620765" cy="1921500"/>
              </a:xfrm>
            </p:grpSpPr>
            <p:sp>
              <p:nvSpPr>
                <p:cNvPr id="28" name="Retângulo 27"/>
                <p:cNvSpPr/>
                <p:nvPr/>
              </p:nvSpPr>
              <p:spPr>
                <a:xfrm>
                  <a:off x="18222" y="1021194"/>
                  <a:ext cx="4620765" cy="1921500"/>
                </a:xfrm>
                <a:prstGeom prst="rect">
                  <a:avLst/>
                </a:prstGeom>
                <a:gradFill rotWithShape="0">
                  <a:gsLst>
                    <a:gs pos="3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9" name="CaixaDeTexto 28"/>
                <p:cNvSpPr txBox="1"/>
                <p:nvPr/>
              </p:nvSpPr>
              <p:spPr>
                <a:xfrm>
                  <a:off x="18222" y="1021194"/>
                  <a:ext cx="4620765" cy="1921500"/>
                </a:xfrm>
                <a:prstGeom prst="rect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33350" tIns="133350" rIns="177800" bIns="200025" numCol="1" spcCol="1270" anchor="t" anchorCtr="0">
                  <a:noAutofit/>
                </a:bodyPr>
                <a:lstStyle/>
                <a:p>
                  <a:pPr marL="0" lvl="1" algn="l" defTabSz="1111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</a:pPr>
                  <a:r>
                    <a:rPr lang="pt-BR" sz="2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OBJETIVOS</a:t>
                  </a:r>
                </a:p>
                <a:p>
                  <a:pPr marL="0" lvl="1" algn="l" defTabSz="1111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</a:pPr>
                  <a:r>
                    <a:rPr lang="pt-BR" sz="2000" b="1" kern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ESPECÍFICOS</a:t>
                  </a:r>
                </a:p>
              </p:txBody>
            </p:sp>
          </p:grpSp>
        </p:grpSp>
      </p:grpSp>
      <p:pic>
        <p:nvPicPr>
          <p:cNvPr id="22" name="logo-camarametropolitana-alta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305242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2052439"/>
            <a:ext cx="52216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10196" y="1508313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Curto prazo                             Médio prazo                         Longo prazo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ogo-camarametropolitana-alta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155012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ixaDeTexto 10"/>
          <p:cNvSpPr txBox="1"/>
          <p:nvPr/>
        </p:nvSpPr>
        <p:spPr>
          <a:xfrm>
            <a:off x="1026220" y="180231"/>
            <a:ext cx="3581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Quais os cenários ?</a:t>
            </a:r>
            <a:endParaRPr lang="pt-BR" sz="2800" b="1" dirty="0">
              <a:latin typeface="Arial"/>
              <a:cs typeface="Arial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3978548" y="5652839"/>
            <a:ext cx="0" cy="1512168"/>
          </a:xfrm>
          <a:prstGeom prst="straightConnector1">
            <a:avLst/>
          </a:prstGeom>
          <a:ln w="38100">
            <a:solidFill>
              <a:srgbClr val="10989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3474492" y="6804967"/>
            <a:ext cx="4320480" cy="0"/>
          </a:xfrm>
          <a:prstGeom prst="straightConnector1">
            <a:avLst/>
          </a:prstGeom>
          <a:ln w="38100">
            <a:solidFill>
              <a:srgbClr val="10989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2466380" y="5868863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GESTÃO PÚBLICA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338588" y="6876975"/>
            <a:ext cx="46805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EXPANSÃO ECONÔMICA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0" y="2052439"/>
            <a:ext cx="10693400" cy="3240360"/>
            <a:chOff x="-53900" y="2268463"/>
            <a:chExt cx="10397320" cy="30243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53900" y="2268463"/>
              <a:ext cx="3800129" cy="3018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0876" y="2340471"/>
              <a:ext cx="3412544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3620"/>
            <a:stretch/>
          </p:blipFill>
          <p:spPr bwMode="auto">
            <a:xfrm>
              <a:off x="3674220" y="2340471"/>
              <a:ext cx="3400671" cy="2899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-24260" y="4228762"/>
            <a:ext cx="10717660" cy="3362693"/>
            <a:chOff x="1673096" y="7162543"/>
            <a:chExt cx="23345996" cy="528345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824259" y="-1748833"/>
              <a:ext cx="5059673" cy="23329992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1267" b="11404" l="92811" r="99201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012" b="87329"/>
            <a:stretch/>
          </p:blipFill>
          <p:spPr>
            <a:xfrm rot="16200000">
              <a:off x="1618400" y="7233241"/>
              <a:ext cx="1294120" cy="1152724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1906" b="4439" l="94545" r="97034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4234" t="1589" r="2655" b="95244"/>
            <a:stretch/>
          </p:blipFill>
          <p:spPr>
            <a:xfrm>
              <a:off x="1673096" y="7642328"/>
              <a:ext cx="504056" cy="288032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-17242" y="3080418"/>
            <a:ext cx="1006108" cy="418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Estrada </a:t>
            </a:r>
            <a:r>
              <a:rPr lang="pt-B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Uhos</a:t>
            </a:r>
            <a:endParaRPr lang="pt-B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(COMPERJ)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488014" y="3706557"/>
            <a:ext cx="0" cy="144775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CaixaDeTexto 16"/>
          <p:cNvSpPr txBox="1"/>
          <p:nvPr/>
        </p:nvSpPr>
        <p:spPr>
          <a:xfrm>
            <a:off x="532440" y="3852639"/>
            <a:ext cx="1357876" cy="787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áreas alagáveis</a:t>
            </a:r>
          </a:p>
          <a:p>
            <a:pPr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relocação</a:t>
            </a:r>
          </a:p>
          <a:p>
            <a:pPr>
              <a:lnSpc>
                <a:spcPct val="12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1004655" y="4473995"/>
            <a:ext cx="0" cy="202450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aixaDeTexto 19"/>
          <p:cNvSpPr txBox="1"/>
          <p:nvPr/>
        </p:nvSpPr>
        <p:spPr>
          <a:xfrm>
            <a:off x="904402" y="3276575"/>
            <a:ext cx="1357876" cy="603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Via Parque</a:t>
            </a:r>
          </a:p>
          <a:p>
            <a:pPr algn="ctr">
              <a:lnSpc>
                <a:spcPct val="120000"/>
              </a:lnSpc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1584822" y="3588341"/>
            <a:ext cx="0" cy="298435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CaixaDeTexto 24"/>
          <p:cNvSpPr txBox="1"/>
          <p:nvPr/>
        </p:nvSpPr>
        <p:spPr>
          <a:xfrm>
            <a:off x="1026220" y="4338902"/>
            <a:ext cx="1357876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BR 101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 flipV="1">
            <a:off x="1948544" y="4336377"/>
            <a:ext cx="3467" cy="103466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CaixaDeTexto 28"/>
          <p:cNvSpPr txBox="1"/>
          <p:nvPr/>
        </p:nvSpPr>
        <p:spPr>
          <a:xfrm>
            <a:off x="1525700" y="3565095"/>
            <a:ext cx="1357876" cy="418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reas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lagáveis</a:t>
            </a:r>
          </a:p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relocação</a:t>
            </a:r>
          </a:p>
        </p:txBody>
      </p:sp>
      <p:cxnSp>
        <p:nvCxnSpPr>
          <p:cNvPr id="30" name="Conector de seta reta 29"/>
          <p:cNvCxnSpPr/>
          <p:nvPr/>
        </p:nvCxnSpPr>
        <p:spPr>
          <a:xfrm flipV="1">
            <a:off x="2218834" y="4092687"/>
            <a:ext cx="0" cy="206970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CaixaDeTexto 38"/>
          <p:cNvSpPr txBox="1"/>
          <p:nvPr/>
        </p:nvSpPr>
        <p:spPr>
          <a:xfrm>
            <a:off x="2598870" y="3851212"/>
            <a:ext cx="505756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Helvetica LT Std Cond Light" panose="020B0406020202030204" pitchFamily="34" charset="0"/>
              </a:rPr>
              <a:t>CIEP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3418456" y="3559742"/>
            <a:ext cx="992140" cy="603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Conexões </a:t>
            </a:r>
          </a:p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transversais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Conector de seta reta 40"/>
          <p:cNvCxnSpPr/>
          <p:nvPr/>
        </p:nvCxnSpPr>
        <p:spPr>
          <a:xfrm flipV="1">
            <a:off x="3165511" y="3897963"/>
            <a:ext cx="0" cy="187349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CaixaDeTexto 47"/>
          <p:cNvSpPr txBox="1"/>
          <p:nvPr/>
        </p:nvSpPr>
        <p:spPr>
          <a:xfrm>
            <a:off x="2820419" y="3458598"/>
            <a:ext cx="689367" cy="418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Jardim</a:t>
            </a:r>
          </a:p>
          <a:p>
            <a:pPr algn="ctr">
              <a:lnSpc>
                <a:spcPct val="120000"/>
              </a:lnSpc>
            </a:pP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iltrante</a:t>
            </a:r>
          </a:p>
        </p:txBody>
      </p:sp>
      <p:cxnSp>
        <p:nvCxnSpPr>
          <p:cNvPr id="49" name="Conector de seta reta 48"/>
          <p:cNvCxnSpPr/>
          <p:nvPr/>
        </p:nvCxnSpPr>
        <p:spPr>
          <a:xfrm flipV="1">
            <a:off x="3925667" y="3979112"/>
            <a:ext cx="0" cy="102081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CaixaDeTexto 50"/>
          <p:cNvSpPr txBox="1"/>
          <p:nvPr/>
        </p:nvSpPr>
        <p:spPr>
          <a:xfrm>
            <a:off x="3894170" y="3992283"/>
            <a:ext cx="1236506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Áreas alagáveis</a:t>
            </a:r>
          </a:p>
        </p:txBody>
      </p:sp>
      <p:cxnSp>
        <p:nvCxnSpPr>
          <p:cNvPr id="52" name="Conector de seta reta 51"/>
          <p:cNvCxnSpPr/>
          <p:nvPr/>
        </p:nvCxnSpPr>
        <p:spPr>
          <a:xfrm flipV="1">
            <a:off x="4336188" y="4296681"/>
            <a:ext cx="0" cy="7473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CaixaDeTexto 54"/>
          <p:cNvSpPr txBox="1"/>
          <p:nvPr/>
        </p:nvSpPr>
        <p:spPr>
          <a:xfrm>
            <a:off x="2898428" y="3070949"/>
            <a:ext cx="1134711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Reassentamento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Conector de seta reta 55"/>
          <p:cNvCxnSpPr/>
          <p:nvPr/>
        </p:nvCxnSpPr>
        <p:spPr>
          <a:xfrm flipH="1" flipV="1">
            <a:off x="3483568" y="3423367"/>
            <a:ext cx="0" cy="228346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CaixaDeTexto 56"/>
          <p:cNvSpPr txBox="1"/>
          <p:nvPr/>
        </p:nvSpPr>
        <p:spPr>
          <a:xfrm>
            <a:off x="7847617" y="3708623"/>
            <a:ext cx="883459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CEASA</a:t>
            </a:r>
          </a:p>
        </p:txBody>
      </p:sp>
      <p:cxnSp>
        <p:nvCxnSpPr>
          <p:cNvPr id="58" name="Conector de seta reta 57"/>
          <p:cNvCxnSpPr/>
          <p:nvPr/>
        </p:nvCxnSpPr>
        <p:spPr>
          <a:xfrm flipV="1">
            <a:off x="5820378" y="3979112"/>
            <a:ext cx="0" cy="63201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CaixaDeTexto 60"/>
          <p:cNvSpPr txBox="1"/>
          <p:nvPr/>
        </p:nvSpPr>
        <p:spPr>
          <a:xfrm>
            <a:off x="5265065" y="3578172"/>
            <a:ext cx="1089747" cy="418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Leito da antiga </a:t>
            </a:r>
          </a:p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estrada de ferro</a:t>
            </a:r>
          </a:p>
        </p:txBody>
      </p:sp>
      <p:cxnSp>
        <p:nvCxnSpPr>
          <p:cNvPr id="62" name="Conector de seta reta 61"/>
          <p:cNvCxnSpPr>
            <a:endCxn id="57" idx="2"/>
          </p:cNvCxnSpPr>
          <p:nvPr/>
        </p:nvCxnSpPr>
        <p:spPr>
          <a:xfrm flipV="1">
            <a:off x="8289346" y="3942440"/>
            <a:ext cx="1" cy="275344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CaixaDeTexto 63"/>
          <p:cNvSpPr txBox="1"/>
          <p:nvPr/>
        </p:nvSpPr>
        <p:spPr>
          <a:xfrm>
            <a:off x="7722964" y="3132559"/>
            <a:ext cx="2176461" cy="418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Fazenda </a:t>
            </a:r>
            <a:r>
              <a:rPr lang="pt-B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Colubandê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Horto</a:t>
            </a:r>
          </a:p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(adubo do jardim filtrante)</a:t>
            </a:r>
          </a:p>
        </p:txBody>
      </p:sp>
      <p:cxnSp>
        <p:nvCxnSpPr>
          <p:cNvPr id="65" name="Conector de seta reta 64"/>
          <p:cNvCxnSpPr/>
          <p:nvPr/>
        </p:nvCxnSpPr>
        <p:spPr>
          <a:xfrm flipV="1">
            <a:off x="8875092" y="3780632"/>
            <a:ext cx="0" cy="222795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CaixaDeTexto 67"/>
          <p:cNvSpPr txBox="1"/>
          <p:nvPr/>
        </p:nvSpPr>
        <p:spPr>
          <a:xfrm>
            <a:off x="6912230" y="3851212"/>
            <a:ext cx="584729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RJ 104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Conector de seta reta 68"/>
          <p:cNvCxnSpPr/>
          <p:nvPr/>
        </p:nvCxnSpPr>
        <p:spPr>
          <a:xfrm flipV="1">
            <a:off x="7209832" y="4137896"/>
            <a:ext cx="0" cy="39178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CaixaDeTexto 45"/>
          <p:cNvSpPr txBox="1"/>
          <p:nvPr/>
        </p:nvSpPr>
        <p:spPr>
          <a:xfrm>
            <a:off x="6041375" y="3080418"/>
            <a:ext cx="821041" cy="4184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Conexões </a:t>
            </a:r>
          </a:p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transversais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Conector de seta reta 46"/>
          <p:cNvCxnSpPr/>
          <p:nvPr/>
        </p:nvCxnSpPr>
        <p:spPr>
          <a:xfrm flipH="1" flipV="1">
            <a:off x="6451895" y="3542455"/>
            <a:ext cx="53" cy="115768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ector de seta reta 26"/>
          <p:cNvCxnSpPr/>
          <p:nvPr/>
        </p:nvCxnSpPr>
        <p:spPr>
          <a:xfrm flipV="1">
            <a:off x="2490321" y="6453567"/>
            <a:ext cx="4350" cy="1158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Conector de seta reta 30"/>
          <p:cNvCxnSpPr/>
          <p:nvPr/>
        </p:nvCxnSpPr>
        <p:spPr>
          <a:xfrm flipV="1">
            <a:off x="2599370" y="3423367"/>
            <a:ext cx="0" cy="287407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CaixaDeTexto 52"/>
          <p:cNvSpPr txBox="1"/>
          <p:nvPr/>
        </p:nvSpPr>
        <p:spPr>
          <a:xfrm>
            <a:off x="2378777" y="3070949"/>
            <a:ext cx="480762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ETE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2851498" y="4092687"/>
            <a:ext cx="0" cy="237671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Conector de seta reta 43"/>
          <p:cNvCxnSpPr/>
          <p:nvPr/>
        </p:nvCxnSpPr>
        <p:spPr>
          <a:xfrm flipV="1">
            <a:off x="8567708" y="4214715"/>
            <a:ext cx="0" cy="239474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CaixaDeTexto 44"/>
          <p:cNvSpPr txBox="1"/>
          <p:nvPr/>
        </p:nvSpPr>
        <p:spPr>
          <a:xfrm>
            <a:off x="8365550" y="3924647"/>
            <a:ext cx="725566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MAKRO</a:t>
            </a:r>
          </a:p>
        </p:txBody>
      </p:sp>
      <p:sp>
        <p:nvSpPr>
          <p:cNvPr id="3" name="Forma livre 2"/>
          <p:cNvSpPr/>
          <p:nvPr/>
        </p:nvSpPr>
        <p:spPr>
          <a:xfrm>
            <a:off x="498691" y="7100576"/>
            <a:ext cx="185514" cy="476080"/>
          </a:xfrm>
          <a:custGeom>
            <a:avLst/>
            <a:gdLst>
              <a:gd name="connsiteX0" fmla="*/ 651301 w 651301"/>
              <a:gd name="connsiteY0" fmla="*/ 76880 h 896030"/>
              <a:gd name="connsiteX1" fmla="*/ 556051 w 651301"/>
              <a:gd name="connsiteY1" fmla="*/ 19730 h 896030"/>
              <a:gd name="connsiteX2" fmla="*/ 117901 w 651301"/>
              <a:gd name="connsiteY2" fmla="*/ 19730 h 896030"/>
              <a:gd name="connsiteX3" fmla="*/ 3601 w 651301"/>
              <a:gd name="connsiteY3" fmla="*/ 76880 h 896030"/>
              <a:gd name="connsiteX4" fmla="*/ 22651 w 651301"/>
              <a:gd name="connsiteY4" fmla="*/ 286430 h 896030"/>
              <a:gd name="connsiteX5" fmla="*/ 60751 w 651301"/>
              <a:gd name="connsiteY5" fmla="*/ 343580 h 896030"/>
              <a:gd name="connsiteX6" fmla="*/ 175051 w 651301"/>
              <a:gd name="connsiteY6" fmla="*/ 476930 h 896030"/>
              <a:gd name="connsiteX7" fmla="*/ 213151 w 651301"/>
              <a:gd name="connsiteY7" fmla="*/ 591230 h 896030"/>
              <a:gd name="connsiteX8" fmla="*/ 194101 w 651301"/>
              <a:gd name="connsiteY8" fmla="*/ 800780 h 896030"/>
              <a:gd name="connsiteX9" fmla="*/ 175051 w 651301"/>
              <a:gd name="connsiteY9" fmla="*/ 896030 h 8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301" h="896030">
                <a:moveTo>
                  <a:pt x="651301" y="76880"/>
                </a:moveTo>
                <a:cubicBezTo>
                  <a:pt x="619551" y="57830"/>
                  <a:pt x="591972" y="28710"/>
                  <a:pt x="556051" y="19730"/>
                </a:cubicBezTo>
                <a:cubicBezTo>
                  <a:pt x="406708" y="-17606"/>
                  <a:pt x="267741" y="7243"/>
                  <a:pt x="117901" y="19730"/>
                </a:cubicBezTo>
                <a:cubicBezTo>
                  <a:pt x="100307" y="25595"/>
                  <a:pt x="7593" y="50930"/>
                  <a:pt x="3601" y="76880"/>
                </a:cubicBezTo>
                <a:cubicBezTo>
                  <a:pt x="-7064" y="146202"/>
                  <a:pt x="7955" y="217849"/>
                  <a:pt x="22651" y="286430"/>
                </a:cubicBezTo>
                <a:cubicBezTo>
                  <a:pt x="27448" y="308817"/>
                  <a:pt x="47443" y="324949"/>
                  <a:pt x="60751" y="343580"/>
                </a:cubicBezTo>
                <a:cubicBezTo>
                  <a:pt x="121846" y="429114"/>
                  <a:pt x="105819" y="407698"/>
                  <a:pt x="175051" y="476930"/>
                </a:cubicBezTo>
                <a:cubicBezTo>
                  <a:pt x="187751" y="515030"/>
                  <a:pt x="216787" y="551234"/>
                  <a:pt x="213151" y="591230"/>
                </a:cubicBezTo>
                <a:cubicBezTo>
                  <a:pt x="206801" y="661080"/>
                  <a:pt x="204020" y="731347"/>
                  <a:pt x="194101" y="800780"/>
                </a:cubicBezTo>
                <a:cubicBezTo>
                  <a:pt x="171035" y="962243"/>
                  <a:pt x="175051" y="779496"/>
                  <a:pt x="175051" y="896030"/>
                </a:cubicBezTo>
              </a:path>
            </a:pathLst>
          </a:custGeom>
          <a:ln w="28575">
            <a:solidFill>
              <a:srgbClr val="2BB8D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3808" tIns="21904" rIns="43808" bIns="21904" numCol="1" spcCol="18254" rtlCol="0" anchor="t">
            <a:noAutofit/>
          </a:bodyPr>
          <a:lstStyle/>
          <a:p>
            <a:pPr defTabSz="438089" latinLnBrk="1"/>
            <a:endParaRPr lang="pt-BR" sz="900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262551" y="1053555"/>
            <a:ext cx="7892461" cy="17156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marL="164283" indent="-164283">
              <a:lnSpc>
                <a:spcPct val="114000"/>
              </a:lnSpc>
              <a:buFont typeface="Arial" pitchFamily="34" charset="0"/>
              <a:buChar char="•"/>
            </a:pP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Meio ambiente: parque linear com drenagem e  tecnologias ambientais -‘frente’ para o Rio Alcântara</a:t>
            </a:r>
            <a:endParaRPr lang="pt-B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4283" indent="-164283">
              <a:lnSpc>
                <a:spcPct val="114000"/>
              </a:lnSpc>
              <a:buFont typeface="Arial" pitchFamily="34" charset="0"/>
              <a:buChar char="•"/>
            </a:pP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Mobilidade: conexões transversais e longitudinais </a:t>
            </a:r>
          </a:p>
          <a:p>
            <a:pPr marL="164283" indent="-164283">
              <a:lnSpc>
                <a:spcPct val="114000"/>
              </a:lnSpc>
              <a:buFont typeface="Arial" pitchFamily="34" charset="0"/>
              <a:buChar char="•"/>
            </a:pP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Habitação: nova área de desenvolvimento urbano – renovação urbana</a:t>
            </a:r>
          </a:p>
          <a:p>
            <a:pPr marL="164283" indent="-164283">
              <a:lnSpc>
                <a:spcPct val="114000"/>
              </a:lnSpc>
              <a:buFont typeface="Arial" pitchFamily="34" charset="0"/>
              <a:buChar char="•"/>
            </a:pPr>
            <a:r>
              <a:rPr lang="pt-BR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Lazer / Identidade / Pertencimento / Esporte / Saúde </a:t>
            </a:r>
            <a:endParaRPr lang="pt-BR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CaixaDeTexto 102"/>
          <p:cNvSpPr txBox="1"/>
          <p:nvPr/>
        </p:nvSpPr>
        <p:spPr>
          <a:xfrm>
            <a:off x="274602" y="208731"/>
            <a:ext cx="793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Exemplo de Propostas – Multifuncional Leste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104" name="logo-camarametropolitana-alta.jpe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155012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246938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040"/>
          <a:stretch/>
        </p:blipFill>
        <p:spPr>
          <a:xfrm>
            <a:off x="-11480" y="1606181"/>
            <a:ext cx="10716210" cy="591343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706740" y="5300847"/>
            <a:ext cx="4333205" cy="252265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 defTabSz="395497" hangingPunct="0"/>
            <a:endParaRPr lang="pt-BR" sz="15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27910" y="5417738"/>
            <a:ext cx="178761" cy="270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67223" y="5292354"/>
            <a:ext cx="221050" cy="270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46182" y="6628757"/>
            <a:ext cx="222022" cy="270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348958" y="5436204"/>
            <a:ext cx="2966813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Eixo Ambiental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Sarapuí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Transbaixada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988272" y="5306124"/>
            <a:ext cx="3966940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Parque Metropolitano de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Gramacho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Orla da Guanabara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02684" y="6660951"/>
            <a:ext cx="3851876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Projeto Pavuna - Logística e Desenvolvimento Urbano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285890" y="2289293"/>
            <a:ext cx="221050" cy="270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478664" y="2303064"/>
            <a:ext cx="1972492" cy="233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Eixo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Arquinho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- Magé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902302" y="6624141"/>
            <a:ext cx="4152258" cy="279984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 defTabSz="395497" hangingPunct="0"/>
            <a:endParaRPr lang="pt-BR" sz="15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127910" y="5415924"/>
            <a:ext cx="2992468" cy="308923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 defTabSz="395497" hangingPunct="0"/>
            <a:endParaRPr lang="pt-BR" sz="15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218908" y="2284676"/>
            <a:ext cx="1835652" cy="252205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ctr" defTabSz="395497" hangingPunct="0"/>
            <a:endParaRPr lang="pt-BR" sz="15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06140" y="1119447"/>
            <a:ext cx="5465277" cy="356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BAIA REINVENTADA - ORLA OESTE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01946" y="1476375"/>
            <a:ext cx="5465277" cy="326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4338" tIns="24338" rIns="24338" bIns="24338" numCol="1" spcCol="18254" rtlCol="0" anchor="ctr">
            <a:spAutoFit/>
          </a:bodyPr>
          <a:lstStyle/>
          <a:p>
            <a:pPr algn="l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Eixo Ambiental do </a:t>
            </a:r>
            <a:r>
              <a:rPr lang="pt-B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Sarapuí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Interbaixada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0" y="208731"/>
            <a:ext cx="777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Exemplo de proposta – Multifuncional Oeste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23" name="logo-camarametropolitana-alta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155012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="" xmlns:p14="http://schemas.microsoft.com/office/powerpoint/2010/main" val="1884470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0" y="180231"/>
            <a:ext cx="833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Conceitos – </a:t>
            </a:r>
            <a:r>
              <a:rPr lang="pt-BR" sz="2800" b="1" dirty="0" err="1" smtClean="0">
                <a:latin typeface="Arial"/>
                <a:cs typeface="Arial"/>
              </a:rPr>
              <a:t>Zon</a:t>
            </a:r>
            <a:r>
              <a:rPr lang="pt-BR" sz="2800" b="1" dirty="0" smtClean="0">
                <a:latin typeface="Arial"/>
                <a:cs typeface="Arial"/>
              </a:rPr>
              <a:t>. Metropolitano e Centralidades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11" name="logo-camarametropolitana-alta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99028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4" y="1165225"/>
            <a:ext cx="10485308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31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306140" y="180231"/>
            <a:ext cx="7999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Conceitos – Áreas de Interesse Metropolitano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23" name="logo-camarametropolitana-alta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51003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04349118"/>
              </p:ext>
            </p:extLst>
          </p:nvPr>
        </p:nvGraphicFramePr>
        <p:xfrm>
          <a:off x="6820" y="1332359"/>
          <a:ext cx="10686581" cy="587077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154773"/>
                <a:gridCol w="4448381"/>
                <a:gridCol w="5083427"/>
              </a:tblGrid>
              <a:tr h="326154">
                <a:tc>
                  <a:txBody>
                    <a:bodyPr/>
                    <a:lstStyle/>
                    <a:p>
                      <a:pPr algn="ctr" fontAlgn="b"/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Destinação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rowSpan="4">
                  <a:txBody>
                    <a:bodyPr/>
                    <a:lstStyle/>
                    <a:p>
                      <a:pPr algn="ctr" fontAlgn="b"/>
                      <a:r>
                        <a:rPr lang="pt-BR" sz="155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Ambiental</a:t>
                      </a:r>
                    </a:p>
                    <a:p>
                      <a:pPr algn="ctr" fontAlgn="b"/>
                      <a:r>
                        <a:rPr lang="pt-BR" sz="155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Faixa da orla da Baía de Guanabara e rios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Implantação de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cinturão coletor de tempo seco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Brejos das Baixadas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Polimento de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efluentes pós tratamento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Guapiaçú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Reservatório e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de entorno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Cavas de Seropédica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de recuperação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urbana e </a:t>
                      </a:r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aproveitamento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hídrico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rowSpan="5">
                  <a:txBody>
                    <a:bodyPr/>
                    <a:lstStyle/>
                    <a:p>
                      <a:pPr algn="ctr" fontAlgn="b"/>
                      <a:r>
                        <a:rPr lang="pt-BR" sz="155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Raio de 500m (nodal A, B, </a:t>
                      </a:r>
                      <a:r>
                        <a:rPr lang="pt-BR" sz="155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Ações de TOD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l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Eixo Rodo Ferro (A, B, </a:t>
                      </a:r>
                      <a:r>
                        <a:rPr lang="pt-BR" sz="155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Orla de Caxias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Urbano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Orla de Magé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Orla de São Gonçalo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15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BR" sz="155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Econômica 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Arco Metropolitano faixa contínua 600m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Indústria e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logística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Arco Metropolitano (A, B, etc...)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Poligonal Mineral (A, B, etc..)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Exploração conjunta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racional de mineral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rowSpan="5">
                  <a:txBody>
                    <a:bodyPr/>
                    <a:lstStyle/>
                    <a:p>
                      <a:pPr algn="ctr" fontAlgn="b"/>
                      <a:r>
                        <a:rPr lang="pt-BR" sz="155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Social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do</a:t>
                      </a:r>
                      <a:r>
                        <a:rPr lang="pt-BR" sz="155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antigo Lixão de </a:t>
                      </a:r>
                      <a:r>
                        <a:rPr lang="pt-BR" sz="155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Gramacho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Parque Metropolitano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l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do antigo Lixão de </a:t>
                      </a:r>
                      <a:r>
                        <a:rPr lang="pt-BR" sz="155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Itaóca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entre COMPERJ e APA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 Multifuncional</a:t>
                      </a:r>
                      <a:r>
                        <a:rPr lang="pt-BR" sz="155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Baixada Fluminense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Drenagem, </a:t>
                      </a:r>
                      <a:r>
                        <a:rPr lang="pt-BR" sz="155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transporte, adensamento, lazer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6154"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Multifuncional</a:t>
                      </a:r>
                      <a:r>
                        <a:rPr lang="pt-BR" sz="155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das </a:t>
                      </a:r>
                      <a:r>
                        <a:rPr lang="pt-BR" sz="155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Baixadas São Gonçalo</a:t>
                      </a:r>
                      <a:endParaRPr lang="pt-BR" sz="155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5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84470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모서리가 둥근 직사각형 47"/>
          <p:cNvSpPr/>
          <p:nvPr/>
        </p:nvSpPr>
        <p:spPr>
          <a:xfrm rot="1800000">
            <a:off x="8847444" y="5285149"/>
            <a:ext cx="2011028" cy="171372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6078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모서리가 둥근 직사각형 47"/>
          <p:cNvSpPr/>
          <p:nvPr/>
        </p:nvSpPr>
        <p:spPr>
          <a:xfrm rot="1800000">
            <a:off x="6600581" y="5285149"/>
            <a:ext cx="2011028" cy="171372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6078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모서리가 둥근 직사각형 47"/>
          <p:cNvSpPr/>
          <p:nvPr/>
        </p:nvSpPr>
        <p:spPr>
          <a:xfrm rot="1800000">
            <a:off x="4353719" y="5285149"/>
            <a:ext cx="2011028" cy="171372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6078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모서리가 둥근 직사각형 47"/>
          <p:cNvSpPr/>
          <p:nvPr/>
        </p:nvSpPr>
        <p:spPr>
          <a:xfrm rot="1800000">
            <a:off x="2106857" y="5285149"/>
            <a:ext cx="2011028" cy="171372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6078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모서리가 둥근 직사각형 47"/>
          <p:cNvSpPr/>
          <p:nvPr/>
        </p:nvSpPr>
        <p:spPr>
          <a:xfrm rot="1800000">
            <a:off x="-140005" y="5285149"/>
            <a:ext cx="2011028" cy="171372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6078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모서리가 둥근 직사각형 17"/>
          <p:cNvSpPr/>
          <p:nvPr/>
        </p:nvSpPr>
        <p:spPr>
          <a:xfrm rot="1800000">
            <a:off x="-43345" y="5365552"/>
            <a:ext cx="1817711" cy="1557936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17"/>
          <p:cNvSpPr/>
          <p:nvPr/>
        </p:nvSpPr>
        <p:spPr>
          <a:xfrm rot="1800000">
            <a:off x="2224145" y="5363900"/>
            <a:ext cx="1817711" cy="1557936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17"/>
          <p:cNvSpPr/>
          <p:nvPr/>
        </p:nvSpPr>
        <p:spPr>
          <a:xfrm rot="1800000">
            <a:off x="4455990" y="5362248"/>
            <a:ext cx="1817711" cy="1557936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17"/>
          <p:cNvSpPr/>
          <p:nvPr/>
        </p:nvSpPr>
        <p:spPr>
          <a:xfrm rot="1800000">
            <a:off x="6711598" y="5349395"/>
            <a:ext cx="1817711" cy="1557936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17"/>
          <p:cNvSpPr/>
          <p:nvPr/>
        </p:nvSpPr>
        <p:spPr>
          <a:xfrm rot="1800000">
            <a:off x="8955324" y="5358945"/>
            <a:ext cx="1817711" cy="1557936"/>
          </a:xfrm>
          <a:prstGeom prst="round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/>
          </a:p>
        </p:txBody>
      </p:sp>
      <p:sp>
        <p:nvSpPr>
          <p:cNvPr id="4" name="Retângulo 3"/>
          <p:cNvSpPr/>
          <p:nvPr/>
        </p:nvSpPr>
        <p:spPr>
          <a:xfrm>
            <a:off x="0" y="873887"/>
            <a:ext cx="10693400" cy="428490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Estado do Rio 75% da população vive na metrópole</a:t>
            </a:r>
            <a:endParaRPr lang="pt-BR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원호 18"/>
          <p:cNvSpPr/>
          <p:nvPr/>
        </p:nvSpPr>
        <p:spPr>
          <a:xfrm>
            <a:off x="580713" y="-561485"/>
            <a:ext cx="9684076" cy="6855451"/>
          </a:xfrm>
          <a:prstGeom prst="arc">
            <a:avLst>
              <a:gd name="adj1" fmla="val 17798573"/>
              <a:gd name="adj2" fmla="val 14950096"/>
            </a:avLst>
          </a:prstGeom>
          <a:ln w="127000">
            <a:solidFill>
              <a:schemeClr val="accent4">
                <a:lumMod val="50000"/>
              </a:schemeClr>
            </a:solidFill>
            <a:prstDash val="sysDash"/>
            <a:headEnd type="oval" w="med" len="med"/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Relaxed">
              <a:rot lat="18000000" lon="0" rev="0"/>
            </a:camera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306" tIns="52153" rIns="104306" bIns="52153"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1028914" y="148075"/>
            <a:ext cx="6694050" cy="53621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nossa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etrópole ...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8878069" y="5436815"/>
            <a:ext cx="1994337" cy="1213320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pt-BR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Cidade </a:t>
            </a:r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</a:t>
            </a:r>
          </a:p>
          <a:p>
            <a:pPr algn="ctr"/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</a:t>
            </a:r>
            <a:r>
              <a:rPr lang="pt-BR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Janeiro</a:t>
            </a:r>
          </a:p>
          <a:p>
            <a:pPr algn="ctr"/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dos empregos</a:t>
            </a:r>
            <a:endParaRPr lang="pt-BR" sz="18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6570836" y="5292799"/>
            <a:ext cx="1993090" cy="1428764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71% do PIB</a:t>
            </a:r>
          </a:p>
          <a:p>
            <a:pPr algn="ctr"/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Estadual</a:t>
            </a:r>
            <a:endParaRPr lang="pt-BR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entre 10</a:t>
            </a:r>
          </a:p>
          <a:p>
            <a:pPr algn="ctr"/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unicípios 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mais arrecadam</a:t>
            </a:r>
          </a:p>
        </p:txBody>
      </p:sp>
      <p:sp>
        <p:nvSpPr>
          <p:cNvPr id="38" name="Retângulo 37"/>
          <p:cNvSpPr/>
          <p:nvPr/>
        </p:nvSpPr>
        <p:spPr>
          <a:xfrm>
            <a:off x="4386240" y="5364807"/>
            <a:ext cx="1970754" cy="1213320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pt-BR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</a:t>
            </a:r>
          </a:p>
          <a:p>
            <a:pPr algn="ctr"/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6.700 </a:t>
            </a:r>
            <a:r>
              <a:rPr lang="pt-BR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km²</a:t>
            </a:r>
          </a:p>
          <a:p>
            <a:pPr algn="ctr"/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 das </a:t>
            </a:r>
            <a:r>
              <a:rPr lang="pt-BR" sz="1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</a:t>
            </a:r>
            <a:endParaRPr lang="pt-BR" sz="1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Estado</a:t>
            </a:r>
            <a:endParaRPr lang="pt-BR" sz="18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2156923" y="5732700"/>
            <a:ext cx="1999675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Habitantes</a:t>
            </a:r>
          </a:p>
          <a:p>
            <a:pPr algn="ctr"/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12,3 </a:t>
            </a:r>
            <a:r>
              <a:rPr lang="pt-BR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-114719" y="5753704"/>
            <a:ext cx="1994337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pt-BR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Municípios</a:t>
            </a:r>
          </a:p>
          <a:p>
            <a:pPr algn="ctr">
              <a:defRPr/>
            </a:pPr>
            <a:r>
              <a:rPr lang="pt-BR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pt-BR" sz="18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5"/>
          <p:cNvGrpSpPr/>
          <p:nvPr/>
        </p:nvGrpSpPr>
        <p:grpSpPr>
          <a:xfrm>
            <a:off x="1704127" y="1403362"/>
            <a:ext cx="7364390" cy="3273702"/>
            <a:chOff x="390525" y="1338263"/>
            <a:chExt cx="8110538" cy="4048125"/>
          </a:xfrm>
          <a:effectLst>
            <a:glow rad="101600">
              <a:schemeClr val="tx2">
                <a:lumMod val="50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32" name="Imagem 10" descr="6546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088" y="1338263"/>
              <a:ext cx="2466975" cy="280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 descr="C:\Users\caldeira\Desktop\Região Metr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1714500"/>
              <a:ext cx="7429500" cy="367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logo-camarametropolitana-alta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515052" y="0"/>
            <a:ext cx="1984355" cy="79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306140" y="180231"/>
            <a:ext cx="798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Conceitos– Ativos de Interesse Metropolitano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23" name="logo-camarametropolitana-alta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99028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tângulo 5"/>
          <p:cNvSpPr/>
          <p:nvPr/>
        </p:nvSpPr>
        <p:spPr>
          <a:xfrm>
            <a:off x="2682404" y="1620391"/>
            <a:ext cx="53467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"/>
            <a:r>
              <a:rPr lang="pt-BR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ATIVOS DE INTERESSE METROPOLITANO</a:t>
            </a:r>
            <a:endParaRPr lang="pt-BR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50356" y="2579142"/>
            <a:ext cx="6057726" cy="14465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pt-BR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PORTOS - AEROPORTOS - RODOVIÁRIAS - DUTRA – RIO PETROP/TERESÓPOLIS - ARCO METROPOLITANO - AUTO PISTA NF - ROTA 66 - PONTE RIO NIT - AV. BRASIL</a:t>
            </a:r>
            <a:endParaRPr lang="pt-BR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26220" y="4739382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pt-BR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Destinados a promoção do interesse metropolitano</a:t>
            </a:r>
          </a:p>
          <a:p>
            <a:pPr algn="ctr" fontAlgn="b"/>
            <a:r>
              <a:rPr lang="pt-BR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harmonia com as política metropolitanas</a:t>
            </a:r>
            <a:endParaRPr lang="pt-BR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962324" y="5819502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pt-BR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Governança com discussão de editais</a:t>
            </a:r>
          </a:p>
          <a:p>
            <a:pPr algn="ctr" fontAlgn="b"/>
            <a:r>
              <a:rPr lang="pt-BR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concessão - tarifas e subsídios cruzados</a:t>
            </a:r>
            <a:endParaRPr lang="pt-BR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470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3"/>
          <p:cNvSpPr txBox="1">
            <a:spLocks/>
          </p:cNvSpPr>
          <p:nvPr/>
        </p:nvSpPr>
        <p:spPr>
          <a:xfrm>
            <a:off x="-296902" y="208731"/>
            <a:ext cx="9798107" cy="700117"/>
          </a:xfrm>
          <a:prstGeom prst="rect">
            <a:avLst/>
          </a:prstGeom>
        </p:spPr>
        <p:txBody>
          <a:bodyPr lIns="121920" tIns="60960" rIns="121920" bIns="6096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d-ID" sz="3600" dirty="0">
                <a:solidFill>
                  <a:schemeClr val="bg1">
                    <a:lumMod val="50000"/>
                  </a:schemeClr>
                </a:solidFill>
                <a:latin typeface="GeosansLight" panose="02000603020000020003"/>
                <a:ea typeface="+mj-ea"/>
                <a:cs typeface="+mj-cs"/>
              </a:rPr>
              <a:t>Instrumentos de Implementação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GeosansLight" panose="02000603020000020003"/>
              <a:ea typeface="+mj-ea"/>
              <a:cs typeface="+mj-cs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922306" y="2574681"/>
            <a:ext cx="3284600" cy="985414"/>
            <a:chOff x="903767" y="1605961"/>
            <a:chExt cx="3744433" cy="893871"/>
          </a:xfrm>
        </p:grpSpPr>
        <p:sp>
          <p:nvSpPr>
            <p:cNvPr id="46" name="Oval 30"/>
            <p:cNvSpPr/>
            <p:nvPr/>
          </p:nvSpPr>
          <p:spPr>
            <a:xfrm>
              <a:off x="903767" y="1732976"/>
              <a:ext cx="582537" cy="5826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463" name="Rectangle 31"/>
            <p:cNvSpPr>
              <a:spLocks noChangeArrowheads="1"/>
            </p:cNvSpPr>
            <p:nvPr/>
          </p:nvSpPr>
          <p:spPr bwMode="auto">
            <a:xfrm>
              <a:off x="945222" y="1780278"/>
              <a:ext cx="210593" cy="41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endParaRPr lang="en-US" altLang="pt-BR" sz="2400">
                <a:latin typeface="FontAwesome" pitchFamily="2" charset="0"/>
              </a:endParaRPr>
            </a:p>
          </p:txBody>
        </p:sp>
        <p:sp>
          <p:nvSpPr>
            <p:cNvPr id="18464" name="Content Placeholder 2"/>
            <p:cNvSpPr txBox="1">
              <a:spLocks/>
            </p:cNvSpPr>
            <p:nvPr/>
          </p:nvSpPr>
          <p:spPr bwMode="auto">
            <a:xfrm>
              <a:off x="1695872" y="1605961"/>
              <a:ext cx="2952328" cy="893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id-ID" altLang="pt-BR" sz="2000" b="1"/>
                <a:t>Mecanismos de Participação</a:t>
              </a:r>
              <a:r>
                <a:rPr lang="en-US" altLang="pt-BR" sz="2000" b="1"/>
                <a:t/>
              </a:r>
              <a:br>
                <a:rPr lang="en-US" altLang="pt-BR" sz="2000" b="1"/>
              </a:br>
              <a:r>
                <a:rPr lang="pt-BR" altLang="pt-BR" sz="1600"/>
                <a:t>Acompanhamento e avaliação amplos das experiências de preparação do PED</a:t>
              </a:r>
              <a:endParaRPr lang="en-US" altLang="pt-BR" sz="1600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920913" y="4456245"/>
            <a:ext cx="3274854" cy="985415"/>
            <a:chOff x="4876800" y="3409950"/>
            <a:chExt cx="3733800" cy="893871"/>
          </a:xfrm>
        </p:grpSpPr>
        <p:sp>
          <p:nvSpPr>
            <p:cNvPr id="63" name="Oval 34"/>
            <p:cNvSpPr/>
            <p:nvPr/>
          </p:nvSpPr>
          <p:spPr>
            <a:xfrm>
              <a:off x="4876800" y="3536965"/>
              <a:ext cx="582613" cy="58268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35"/>
            <p:cNvSpPr/>
            <p:nvPr/>
          </p:nvSpPr>
          <p:spPr>
            <a:xfrm>
              <a:off x="4962525" y="3584596"/>
              <a:ext cx="210620" cy="418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latin typeface="FontAwesome" pitchFamily="2" charset="0"/>
              </a:endParaRPr>
            </a:p>
          </p:txBody>
        </p:sp>
        <p:sp>
          <p:nvSpPr>
            <p:cNvPr id="65" name="Content Placeholder 2"/>
            <p:cNvSpPr txBox="1">
              <a:spLocks/>
            </p:cNvSpPr>
            <p:nvPr/>
          </p:nvSpPr>
          <p:spPr>
            <a:xfrm>
              <a:off x="5657850" y="3409950"/>
              <a:ext cx="2952750" cy="89387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id-ID" sz="2000" b="1" dirty="0">
                  <a:solidFill>
                    <a:schemeClr val="tx1"/>
                  </a:solidFill>
                </a:rPr>
                <a:t>Ajustes Jurídicos</a:t>
              </a:r>
              <a:r>
                <a:rPr lang="en-US" sz="1600" b="1" dirty="0" smtClean="0">
                  <a:solidFill>
                    <a:schemeClr val="tx1"/>
                  </a:solidFill>
                </a:rPr>
                <a:t/>
              </a:r>
              <a:br>
                <a:rPr lang="en-US" sz="1600" b="1" dirty="0" smtClean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Modelo institucional</a:t>
              </a:r>
            </a:p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Ajustes legais para viabilizar gestão metropolitana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7326650" y="2653444"/>
            <a:ext cx="3284601" cy="985415"/>
            <a:chOff x="4866167" y="2499832"/>
            <a:chExt cx="3744433" cy="893871"/>
          </a:xfrm>
        </p:grpSpPr>
        <p:sp>
          <p:nvSpPr>
            <p:cNvPr id="67" name="Oval 38"/>
            <p:cNvSpPr/>
            <p:nvPr/>
          </p:nvSpPr>
          <p:spPr>
            <a:xfrm>
              <a:off x="4866167" y="2626847"/>
              <a:ext cx="582538" cy="582683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39"/>
            <p:cNvSpPr/>
            <p:nvPr/>
          </p:nvSpPr>
          <p:spPr>
            <a:xfrm>
              <a:off x="4936008" y="2674478"/>
              <a:ext cx="210593" cy="418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latin typeface="FontAwesome" pitchFamily="2" charset="0"/>
              </a:endParaRPr>
            </a:p>
          </p:txBody>
        </p:sp>
        <p:sp>
          <p:nvSpPr>
            <p:cNvPr id="69" name="Content Placeholder 2"/>
            <p:cNvSpPr txBox="1">
              <a:spLocks/>
            </p:cNvSpPr>
            <p:nvPr/>
          </p:nvSpPr>
          <p:spPr>
            <a:xfrm>
              <a:off x="5658228" y="2499832"/>
              <a:ext cx="2952372" cy="89387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id-ID" sz="2000" b="1" dirty="0">
                  <a:solidFill>
                    <a:schemeClr val="tx1"/>
                  </a:solidFill>
                </a:rPr>
                <a:t>Mecanismos Financeiros</a:t>
              </a:r>
              <a:r>
                <a:rPr lang="en-US" sz="2000" b="1" dirty="0" smtClean="0">
                  <a:solidFill>
                    <a:schemeClr val="tx1"/>
                  </a:solidFill>
                </a:rPr>
                <a:t/>
              </a:r>
              <a:br>
                <a:rPr lang="en-US" sz="2000" b="1" dirty="0" smtClean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Tipologia e características de </a:t>
              </a:r>
              <a:r>
                <a:rPr lang="pt-BR" sz="1600" dirty="0" smtClean="0">
                  <a:solidFill>
                    <a:schemeClr val="tx1"/>
                  </a:solidFill>
                </a:rPr>
                <a:t>mecanismos de </a:t>
              </a:r>
              <a:r>
                <a:rPr lang="pt-BR" sz="1600" dirty="0">
                  <a:solidFill>
                    <a:schemeClr val="tx1"/>
                  </a:solidFill>
                </a:rPr>
                <a:t>financiamento </a:t>
              </a:r>
            </a:p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Fundo de Desenvolvimento Metropolitano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315511" y="4540259"/>
            <a:ext cx="3274854" cy="985415"/>
            <a:chOff x="914400" y="2495550"/>
            <a:chExt cx="3733800" cy="893871"/>
          </a:xfrm>
        </p:grpSpPr>
        <p:sp>
          <p:nvSpPr>
            <p:cNvPr id="71" name="Oval 42"/>
            <p:cNvSpPr/>
            <p:nvPr/>
          </p:nvSpPr>
          <p:spPr>
            <a:xfrm>
              <a:off x="914400" y="2611452"/>
              <a:ext cx="582613" cy="5826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43"/>
            <p:cNvSpPr/>
            <p:nvPr/>
          </p:nvSpPr>
          <p:spPr>
            <a:xfrm>
              <a:off x="944562" y="2670196"/>
              <a:ext cx="210620" cy="418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latin typeface="FontAwesome" pitchFamily="2" charset="0"/>
              </a:endParaRP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1695450" y="2495550"/>
              <a:ext cx="2952750" cy="89387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id-ID" sz="2000" b="1" dirty="0">
                  <a:solidFill>
                    <a:schemeClr val="tx1"/>
                  </a:solidFill>
                </a:rPr>
                <a:t>Programas </a:t>
              </a:r>
              <a:r>
                <a:rPr lang="id-ID" sz="2000" b="1" dirty="0" smtClean="0">
                  <a:solidFill>
                    <a:schemeClr val="tx1"/>
                  </a:solidFill>
                </a:rPr>
                <a:t>Complementares</a:t>
              </a:r>
              <a:r>
                <a:rPr lang="en-US" sz="1600" b="1" dirty="0" smtClean="0">
                  <a:solidFill>
                    <a:schemeClr val="tx1"/>
                  </a:solidFill>
                </a:rPr>
                <a:t/>
              </a:r>
              <a:br>
                <a:rPr lang="en-US" sz="1600" b="1" dirty="0" smtClean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Comunicação Social</a:t>
              </a:r>
            </a:p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Treinamento</a:t>
              </a:r>
            </a:p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Monitoramento e Avaliação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Oval 46"/>
          <p:cNvSpPr/>
          <p:nvPr/>
        </p:nvSpPr>
        <p:spPr>
          <a:xfrm>
            <a:off x="3788639" y="2553678"/>
            <a:ext cx="769980" cy="96791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chemeClr val="tx1"/>
              </a:solidFill>
              <a:latin typeface="Sosa" pitchFamily="2" charset="0"/>
            </a:endParaRPr>
          </a:p>
        </p:txBody>
      </p:sp>
      <p:sp>
        <p:nvSpPr>
          <p:cNvPr id="75" name="Oval 47"/>
          <p:cNvSpPr/>
          <p:nvPr/>
        </p:nvSpPr>
        <p:spPr>
          <a:xfrm>
            <a:off x="3787246" y="4419489"/>
            <a:ext cx="768588" cy="96791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chemeClr val="tx1"/>
              </a:solidFill>
              <a:latin typeface="Sosa" pitchFamily="2" charset="0"/>
            </a:endParaRPr>
          </a:p>
        </p:txBody>
      </p:sp>
      <p:sp>
        <p:nvSpPr>
          <p:cNvPr id="76" name="Oval 48"/>
          <p:cNvSpPr/>
          <p:nvPr/>
        </p:nvSpPr>
        <p:spPr>
          <a:xfrm>
            <a:off x="7188806" y="2621938"/>
            <a:ext cx="769980" cy="96791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chemeClr val="tx1"/>
              </a:solidFill>
              <a:latin typeface="Sosa" pitchFamily="2" charset="0"/>
            </a:endParaRPr>
          </a:p>
        </p:txBody>
      </p:sp>
      <p:sp>
        <p:nvSpPr>
          <p:cNvPr id="77" name="Oval 49"/>
          <p:cNvSpPr/>
          <p:nvPr/>
        </p:nvSpPr>
        <p:spPr>
          <a:xfrm>
            <a:off x="7186021" y="4500003"/>
            <a:ext cx="769980" cy="96791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chemeClr val="tx1"/>
              </a:solidFill>
              <a:latin typeface="Sosa" pitchFamily="2" charset="0"/>
            </a:endParaRP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491507" y="2600935"/>
            <a:ext cx="3273461" cy="985415"/>
            <a:chOff x="903767" y="1605961"/>
            <a:chExt cx="3731690" cy="893871"/>
          </a:xfrm>
        </p:grpSpPr>
        <p:sp>
          <p:nvSpPr>
            <p:cNvPr id="79" name="Oval 30"/>
            <p:cNvSpPr/>
            <p:nvPr/>
          </p:nvSpPr>
          <p:spPr>
            <a:xfrm>
              <a:off x="903767" y="1732976"/>
              <a:ext cx="582531" cy="58268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451" name="Rectangle 31"/>
            <p:cNvSpPr>
              <a:spLocks noChangeArrowheads="1"/>
            </p:cNvSpPr>
            <p:nvPr/>
          </p:nvSpPr>
          <p:spPr bwMode="auto">
            <a:xfrm>
              <a:off x="945222" y="1780278"/>
              <a:ext cx="210590" cy="418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endParaRPr lang="en-US" altLang="pt-BR" sz="2400">
                <a:latin typeface="FontAwesome" pitchFamily="2" charset="0"/>
              </a:endParaRPr>
            </a:p>
          </p:txBody>
        </p:sp>
        <p:sp>
          <p:nvSpPr>
            <p:cNvPr id="18452" name="Content Placeholder 2"/>
            <p:cNvSpPr txBox="1">
              <a:spLocks/>
            </p:cNvSpPr>
            <p:nvPr/>
          </p:nvSpPr>
          <p:spPr bwMode="auto">
            <a:xfrm>
              <a:off x="1683129" y="1605961"/>
              <a:ext cx="2952328" cy="893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id-ID" altLang="pt-BR" sz="2000" b="1" dirty="0"/>
                <a:t>Arranjos Institucionais</a:t>
              </a:r>
              <a:r>
                <a:rPr lang="en-US" altLang="pt-BR" sz="2000" b="1" dirty="0"/>
                <a:t/>
              </a:r>
              <a:br>
                <a:rPr lang="en-US" altLang="pt-BR" sz="2000" b="1" dirty="0"/>
              </a:br>
              <a:r>
                <a:rPr lang="pt-BR" altLang="pt-BR" sz="1600" dirty="0"/>
                <a:t>Definição clara das 'funções públicas de interesse comum'</a:t>
              </a:r>
            </a:p>
            <a:p>
              <a:pPr>
                <a:lnSpc>
                  <a:spcPct val="90000"/>
                </a:lnSpc>
                <a:spcBef>
                  <a:spcPts val="1000"/>
                </a:spcBef>
                <a:buFont typeface="Arial" charset="0"/>
                <a:buNone/>
              </a:pPr>
              <a:r>
                <a:rPr lang="pt-BR" altLang="pt-BR" sz="1600" dirty="0"/>
                <a:t>Criação/aprimoramento de mecanismos de coordenação</a:t>
              </a:r>
              <a:r>
                <a:rPr lang="pt-BR" altLang="pt-BR" sz="900" dirty="0"/>
                <a:t> </a:t>
              </a:r>
            </a:p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endParaRPr lang="en-US" altLang="pt-BR" sz="900" dirty="0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490114" y="4456245"/>
            <a:ext cx="3274854" cy="985415"/>
            <a:chOff x="4876800" y="3409950"/>
            <a:chExt cx="3733800" cy="893871"/>
          </a:xfrm>
        </p:grpSpPr>
        <p:sp>
          <p:nvSpPr>
            <p:cNvPr id="83" name="Oval 34"/>
            <p:cNvSpPr/>
            <p:nvPr/>
          </p:nvSpPr>
          <p:spPr>
            <a:xfrm>
              <a:off x="4876800" y="3536965"/>
              <a:ext cx="582613" cy="58268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35"/>
            <p:cNvSpPr/>
            <p:nvPr/>
          </p:nvSpPr>
          <p:spPr>
            <a:xfrm>
              <a:off x="4962525" y="3584596"/>
              <a:ext cx="210620" cy="418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latin typeface="FontAwesome" pitchFamily="2" charset="0"/>
              </a:endParaRP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5657850" y="3409950"/>
              <a:ext cx="2952750" cy="89387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id-ID" sz="2000" b="1" dirty="0">
                  <a:solidFill>
                    <a:schemeClr val="tx1"/>
                  </a:solidFill>
                </a:rPr>
                <a:t>Sistema de Informação</a:t>
              </a:r>
              <a:r>
                <a:rPr lang="en-US" sz="1600" b="1" dirty="0" smtClean="0">
                  <a:solidFill>
                    <a:schemeClr val="tx1"/>
                  </a:solidFill>
                </a:rPr>
                <a:t/>
              </a:r>
              <a:br>
                <a:rPr lang="en-US" sz="1600" b="1" dirty="0" smtClean="0">
                  <a:solidFill>
                    <a:schemeClr val="tx1"/>
                  </a:solidFill>
                </a:rPr>
              </a:br>
              <a:r>
                <a:rPr lang="pt-BR" sz="1600" dirty="0">
                  <a:solidFill>
                    <a:schemeClr val="tx1"/>
                  </a:solidFill>
                </a:rPr>
                <a:t>Avaliação e proposição para sistemas governamentais</a:t>
              </a:r>
            </a:p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pt-BR" sz="1600" dirty="0">
                  <a:solidFill>
                    <a:schemeClr val="tx1"/>
                  </a:solidFill>
                </a:rPr>
                <a:t>Compatibilizações e modernização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86" name="Oval 46"/>
          <p:cNvSpPr/>
          <p:nvPr/>
        </p:nvSpPr>
        <p:spPr>
          <a:xfrm>
            <a:off x="357840" y="2567680"/>
            <a:ext cx="769980" cy="96791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chemeClr val="tx1"/>
              </a:solidFill>
              <a:latin typeface="Sosa" pitchFamily="2" charset="0"/>
            </a:endParaRPr>
          </a:p>
        </p:txBody>
      </p:sp>
      <p:sp>
        <p:nvSpPr>
          <p:cNvPr id="87" name="Oval 47"/>
          <p:cNvSpPr/>
          <p:nvPr/>
        </p:nvSpPr>
        <p:spPr>
          <a:xfrm>
            <a:off x="356447" y="4419489"/>
            <a:ext cx="768588" cy="96791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chemeClr val="tx1"/>
              </a:solidFill>
              <a:latin typeface="Sosa" pitchFamily="2" charset="0"/>
            </a:endParaRPr>
          </a:p>
        </p:txBody>
      </p:sp>
      <p:pic>
        <p:nvPicPr>
          <p:cNvPr id="33" name="logo-camarametropolitana-alta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CaixaDeTexto 33"/>
          <p:cNvSpPr txBox="1"/>
          <p:nvPr/>
        </p:nvSpPr>
        <p:spPr>
          <a:xfrm>
            <a:off x="1131858" y="1137425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/>
              <a:t>PLC 10/2015</a:t>
            </a:r>
            <a:endParaRPr lang="pt-B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8" y="1780367"/>
            <a:ext cx="476657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576" y="565921"/>
            <a:ext cx="6357982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06140" y="180231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Divulgação PEDUI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6" name="logo-camarametropolitana-alta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99028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60" y="20893"/>
            <a:ext cx="10622741" cy="754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25" y="0"/>
            <a:ext cx="1065217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5217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6374" y="0"/>
            <a:ext cx="1065217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444" y="0"/>
            <a:ext cx="10652172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263"/>
            <a:ext cx="10693400" cy="75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2164" y="1620391"/>
            <a:ext cx="9433048" cy="1107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 PED tem como objetivo preparar um conjunto de </a:t>
            </a:r>
            <a:r>
              <a:rPr lang="pt-BR" sz="2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elementos de referência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para orientar o processo de tomada de decisões por parte dos governos estadual e municipais da RMRJ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logo-camarametropolitana-alta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67027" y="180231"/>
            <a:ext cx="1984355" cy="7920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4172" y="3301257"/>
            <a:ext cx="9361040" cy="371973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prstDash val="solid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163321" tIns="81660" rIns="163321" bIns="8166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Uma visão da Metrópole que se quer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Um Diagnóstico-Síntese - conjunto de eixos estruturantes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Cenários de expansão econômica e modelagem do espaço metropolitano para horizontes de curto, médio e longo prazos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Estratégias para o equacionamento dos desafios críticos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Mecanismos e instrumentos a serem criados ou fortalecidos - governança metropolitana eficaz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26220" y="252239"/>
            <a:ext cx="321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O que é o Plano ?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23397" y="1686161"/>
            <a:ext cx="3646617" cy="269841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890298" y="4570821"/>
            <a:ext cx="6817043" cy="1289334"/>
          </a:xfrm>
        </p:spPr>
        <p:txBody>
          <a:bodyPr>
            <a:normAutofit/>
          </a:bodyPr>
          <a:lstStyle/>
          <a:p>
            <a:r>
              <a:rPr lang="pt-BR" sz="3508" b="1" dirty="0"/>
              <a:t/>
            </a:r>
            <a:br>
              <a:rPr lang="pt-BR" sz="3508" b="1" dirty="0"/>
            </a:br>
            <a:endParaRPr lang="pt-BR" sz="3508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40" y="5980956"/>
            <a:ext cx="1578890" cy="398353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73" y="5909330"/>
            <a:ext cx="2759728" cy="5655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0" y="5921300"/>
            <a:ext cx="1342024" cy="6870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96" y="6058878"/>
            <a:ext cx="1949631" cy="3879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8615" y="1091562"/>
            <a:ext cx="4657927" cy="357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logo-camarametropolitana-alta.jpe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127411" y="5973932"/>
            <a:ext cx="1504282" cy="600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3" y="6709589"/>
            <a:ext cx="10673907" cy="5965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7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94172" y="1620391"/>
            <a:ext cx="9433048" cy="55522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 Plano Estratégico serve para superar descompassos, buscando ampliar tanto a </a:t>
            </a:r>
            <a:r>
              <a:rPr lang="pt-BR" sz="2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eficiência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quanto promover objetivos de </a:t>
            </a:r>
            <a:r>
              <a:rPr lang="pt-BR" sz="2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equidade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na gestão metropolitana. </a:t>
            </a: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pt-BR" sz="2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Pauta-se por uma </a:t>
            </a:r>
            <a:r>
              <a:rPr lang="pt-BR" sz="2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visão geral de longo prazo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onde pertinente, devendo gerar </a:t>
            </a:r>
            <a:r>
              <a:rPr lang="pt-BR" sz="2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estratégias e ações de curto e médio prazos.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pt-BR" sz="2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Deve também apontar os </a:t>
            </a:r>
            <a:r>
              <a:rPr lang="pt-BR" sz="2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instrumentos de implementação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cabíveis.</a:t>
            </a: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pt-BR" sz="2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Atende a </a:t>
            </a:r>
            <a:r>
              <a:rPr lang="pt-BR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Lei Estadual 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 5.192/2008 e ao </a:t>
            </a:r>
            <a:r>
              <a:rPr lang="pt-BR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Estatuto das Metrópoles 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 2015.</a:t>
            </a: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pt-BR" sz="2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É </a:t>
            </a:r>
            <a:r>
              <a:rPr lang="pt-BR" sz="2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 primeiro </a:t>
            </a:r>
            <a:r>
              <a:rPr lang="pt-BR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Plano Metropolitano a ser elaborado.</a:t>
            </a:r>
          </a:p>
        </p:txBody>
      </p:sp>
      <p:pic>
        <p:nvPicPr>
          <p:cNvPr id="5" name="logo-camarametropolitana-alta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ixaDeTexto 5"/>
          <p:cNvSpPr txBox="1"/>
          <p:nvPr/>
        </p:nvSpPr>
        <p:spPr>
          <a:xfrm>
            <a:off x="1026220" y="233075"/>
            <a:ext cx="425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Pra que serve o Plano ?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108" y="972319"/>
            <a:ext cx="100811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t-BR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Condução e Supervisão do Plano</a:t>
            </a:r>
          </a:p>
          <a:p>
            <a:pPr lv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Execução </a:t>
            </a:r>
          </a:p>
          <a:p>
            <a:pPr lv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Recursos</a:t>
            </a:r>
          </a:p>
          <a:p>
            <a:pPr lv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Participação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6220" y="233075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Quem faz ?</a:t>
            </a:r>
            <a:endParaRPr lang="pt-BR" sz="2800" b="1" dirty="0">
              <a:latin typeface="Arial"/>
              <a:cs typeface="Arial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96" y="2456570"/>
            <a:ext cx="1949631" cy="38795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08" y="1870110"/>
            <a:ext cx="1578890" cy="398353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96" y="1774936"/>
            <a:ext cx="2759728" cy="565535"/>
          </a:xfrm>
          <a:prstGeom prst="rect">
            <a:avLst/>
          </a:prstGeom>
        </p:spPr>
      </p:pic>
      <p:pic>
        <p:nvPicPr>
          <p:cNvPr id="11" name="logo-camarametropolitana-alta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274692" y="972319"/>
            <a:ext cx="1907837" cy="76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tângulo 11"/>
          <p:cNvSpPr/>
          <p:nvPr/>
        </p:nvSpPr>
        <p:spPr>
          <a:xfrm>
            <a:off x="18108" y="4572719"/>
            <a:ext cx="360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de 120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encontros</a:t>
            </a:r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pt-B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de 3.000 participantes</a:t>
            </a:r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8428" y="3060551"/>
            <a:ext cx="7704856" cy="406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7002884" y="7145262"/>
            <a:ext cx="3600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Atualizada em Agosto.17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Diagram 13"/>
          <p:cNvGraphicFramePr/>
          <p:nvPr/>
        </p:nvGraphicFramePr>
        <p:xfrm>
          <a:off x="1466825" y="406077"/>
          <a:ext cx="8392319" cy="703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" name="Title 13"/>
          <p:cNvSpPr txBox="1">
            <a:spLocks/>
          </p:cNvSpPr>
          <p:nvPr/>
        </p:nvSpPr>
        <p:spPr>
          <a:xfrm>
            <a:off x="356446" y="532089"/>
            <a:ext cx="9798107" cy="700117"/>
          </a:xfrm>
          <a:prstGeom prst="rect">
            <a:avLst/>
          </a:prstGeom>
        </p:spPr>
        <p:txBody>
          <a:bodyPr lIns="121920" tIns="60960" rIns="121920" bIns="6096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chemeClr val="bg1">
                    <a:lumMod val="50000"/>
                  </a:schemeClr>
                </a:solidFill>
                <a:latin typeface="GeosansLight" panose="02000603020000020003"/>
                <a:ea typeface="+mj-ea"/>
                <a:cs typeface="+mj-cs"/>
              </a:rPr>
              <a:t>Processo Participativo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GeosansLight" panose="02000603020000020003"/>
              <a:ea typeface="+mj-ea"/>
              <a:cs typeface="+mj-cs"/>
            </a:endParaRPr>
          </a:p>
        </p:txBody>
      </p:sp>
      <p:sp>
        <p:nvSpPr>
          <p:cNvPr id="20484" name="Rectangle 31"/>
          <p:cNvSpPr>
            <a:spLocks noChangeArrowheads="1"/>
          </p:cNvSpPr>
          <p:nvPr/>
        </p:nvSpPr>
        <p:spPr bwMode="auto">
          <a:xfrm>
            <a:off x="7978279" y="3820889"/>
            <a:ext cx="5886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pt-BR" sz="3200">
                <a:solidFill>
                  <a:schemeClr val="accent2"/>
                </a:solidFill>
                <a:latin typeface="FontAwesome" pitchFamily="2" charset="0"/>
              </a:rPr>
              <a:t></a:t>
            </a:r>
          </a:p>
        </p:txBody>
      </p:sp>
      <p:cxnSp>
        <p:nvCxnSpPr>
          <p:cNvPr id="60" name="Straight Connector 32"/>
          <p:cNvCxnSpPr/>
          <p:nvPr/>
        </p:nvCxnSpPr>
        <p:spPr>
          <a:xfrm flipV="1">
            <a:off x="3015873" y="2796968"/>
            <a:ext cx="0" cy="9224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3"/>
          <p:cNvCxnSpPr/>
          <p:nvPr/>
        </p:nvCxnSpPr>
        <p:spPr>
          <a:xfrm flipV="1">
            <a:off x="4383180" y="3262545"/>
            <a:ext cx="0" cy="4568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34"/>
          <p:cNvCxnSpPr/>
          <p:nvPr/>
        </p:nvCxnSpPr>
        <p:spPr>
          <a:xfrm flipV="1">
            <a:off x="6346422" y="3262545"/>
            <a:ext cx="0" cy="4568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35"/>
          <p:cNvCxnSpPr/>
          <p:nvPr/>
        </p:nvCxnSpPr>
        <p:spPr>
          <a:xfrm flipV="1">
            <a:off x="7709552" y="2796968"/>
            <a:ext cx="0" cy="9224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36"/>
          <p:cNvCxnSpPr/>
          <p:nvPr/>
        </p:nvCxnSpPr>
        <p:spPr>
          <a:xfrm>
            <a:off x="3700919" y="4657529"/>
            <a:ext cx="0" cy="9241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37"/>
          <p:cNvCxnSpPr/>
          <p:nvPr/>
        </p:nvCxnSpPr>
        <p:spPr>
          <a:xfrm>
            <a:off x="7028683" y="4657529"/>
            <a:ext cx="0" cy="9241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1" name="Content Placeholder 2"/>
          <p:cNvSpPr txBox="1">
            <a:spLocks/>
          </p:cNvSpPr>
          <p:nvPr/>
        </p:nvSpPr>
        <p:spPr bwMode="auto">
          <a:xfrm>
            <a:off x="3595099" y="2431157"/>
            <a:ext cx="1576163" cy="5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pt-BR" sz="2000">
                <a:solidFill>
                  <a:schemeClr val="accent2"/>
                </a:solidFill>
                <a:latin typeface="GeosansLight" pitchFamily="2" charset="0"/>
              </a:rPr>
              <a:t>Terceiro Setor</a:t>
            </a:r>
          </a:p>
        </p:txBody>
      </p:sp>
      <p:sp>
        <p:nvSpPr>
          <p:cNvPr id="20492" name="Content Placeholder 2"/>
          <p:cNvSpPr txBox="1">
            <a:spLocks/>
          </p:cNvSpPr>
          <p:nvPr/>
        </p:nvSpPr>
        <p:spPr bwMode="auto">
          <a:xfrm>
            <a:off x="5558340" y="2291134"/>
            <a:ext cx="1576163" cy="5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pt-BR" sz="2000">
                <a:solidFill>
                  <a:schemeClr val="accent2"/>
                </a:solidFill>
                <a:latin typeface="GeosansLight" pitchFamily="2" charset="0"/>
              </a:rPr>
              <a:t>Setor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pt-BR" sz="2000">
                <a:solidFill>
                  <a:schemeClr val="accent2"/>
                </a:solidFill>
                <a:latin typeface="GeosansLight" pitchFamily="2" charset="0"/>
              </a:rPr>
              <a:t>Privado</a:t>
            </a:r>
          </a:p>
        </p:txBody>
      </p:sp>
      <p:sp>
        <p:nvSpPr>
          <p:cNvPr id="20493" name="Content Placeholder 2"/>
          <p:cNvSpPr txBox="1">
            <a:spLocks/>
          </p:cNvSpPr>
          <p:nvPr/>
        </p:nvSpPr>
        <p:spPr bwMode="auto">
          <a:xfrm>
            <a:off x="2912837" y="5572931"/>
            <a:ext cx="1576163" cy="5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pt-BR" sz="2000">
                <a:solidFill>
                  <a:schemeClr val="accent2"/>
                </a:solidFill>
                <a:latin typeface="GeosansLight" pitchFamily="2" charset="0"/>
              </a:rPr>
              <a:t>Executivos, Legislativos e Judiciários</a:t>
            </a:r>
          </a:p>
        </p:txBody>
      </p:sp>
      <p:sp>
        <p:nvSpPr>
          <p:cNvPr id="20494" name="Content Placeholder 2"/>
          <p:cNvSpPr txBox="1">
            <a:spLocks/>
          </p:cNvSpPr>
          <p:nvPr/>
        </p:nvSpPr>
        <p:spPr bwMode="auto">
          <a:xfrm>
            <a:off x="6247563" y="5599186"/>
            <a:ext cx="1576163" cy="5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pt-BR" sz="2000">
                <a:solidFill>
                  <a:schemeClr val="accent2"/>
                </a:solidFill>
                <a:latin typeface="GeosansLight" pitchFamily="2" charset="0"/>
              </a:rPr>
              <a:t>Estado e  Municípios</a:t>
            </a:r>
          </a:p>
        </p:txBody>
      </p:sp>
      <p:sp>
        <p:nvSpPr>
          <p:cNvPr id="20495" name="Content Placeholder 2"/>
          <p:cNvSpPr txBox="1">
            <a:spLocks/>
          </p:cNvSpPr>
          <p:nvPr/>
        </p:nvSpPr>
        <p:spPr bwMode="auto">
          <a:xfrm>
            <a:off x="2025899" y="1946325"/>
            <a:ext cx="2002228" cy="5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pt-BR" sz="2000">
                <a:solidFill>
                  <a:schemeClr val="accent2"/>
                </a:solidFill>
                <a:latin typeface="GeosansLight" pitchFamily="2" charset="0"/>
              </a:rPr>
              <a:t>Sociedade Civil Organizada</a:t>
            </a:r>
          </a:p>
        </p:txBody>
      </p:sp>
      <p:sp>
        <p:nvSpPr>
          <p:cNvPr id="20496" name="Content Placeholder 2"/>
          <p:cNvSpPr txBox="1">
            <a:spLocks/>
          </p:cNvSpPr>
          <p:nvPr/>
        </p:nvSpPr>
        <p:spPr bwMode="auto">
          <a:xfrm>
            <a:off x="6915901" y="1925322"/>
            <a:ext cx="1747424" cy="50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pt-BR" sz="2000">
                <a:solidFill>
                  <a:schemeClr val="accent2"/>
                </a:solidFill>
                <a:latin typeface="GeosansLight" pitchFamily="2" charset="0"/>
              </a:rPr>
              <a:t>Participação Cidadã Ampla</a:t>
            </a:r>
          </a:p>
        </p:txBody>
      </p:sp>
      <p:pic>
        <p:nvPicPr>
          <p:cNvPr id="17" name="logo-camarametropolitana-alta.jpe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5765"/>
            <a:ext cx="10693400" cy="729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logo-camarametropolitana-alta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528649" y="0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ap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22A8AB"/>
              </a:clrFrom>
              <a:clrTo>
                <a:srgbClr val="22A8A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880882"/>
            <a:ext cx="10693400" cy="6680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0576"/>
            <a:ext cx="10693400" cy="45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>
            <a:grpSpLocks noChangeAspect="1"/>
          </p:cNvGrpSpPr>
          <p:nvPr/>
        </p:nvGrpSpPr>
        <p:grpSpPr>
          <a:xfrm>
            <a:off x="939928" y="2196455"/>
            <a:ext cx="8799260" cy="5264340"/>
            <a:chOff x="594172" y="2628503"/>
            <a:chExt cx="8245028" cy="49327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414" r="1387"/>
            <a:stretch/>
          </p:blipFill>
          <p:spPr bwMode="auto">
            <a:xfrm>
              <a:off x="1280160" y="3241616"/>
              <a:ext cx="7559040" cy="431964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" name="Grupo 1"/>
            <p:cNvGrpSpPr/>
            <p:nvPr/>
          </p:nvGrpSpPr>
          <p:grpSpPr>
            <a:xfrm>
              <a:off x="594172" y="2628503"/>
              <a:ext cx="7344816" cy="4932760"/>
              <a:chOff x="594172" y="2628503"/>
              <a:chExt cx="7344816" cy="4932760"/>
            </a:xfrm>
          </p:grpSpPr>
          <p:sp>
            <p:nvSpPr>
              <p:cNvPr id="10" name="Elipse 9"/>
              <p:cNvSpPr/>
              <p:nvPr/>
            </p:nvSpPr>
            <p:spPr>
              <a:xfrm>
                <a:off x="3546500" y="5040983"/>
                <a:ext cx="2664296" cy="25202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5274692" y="4212679"/>
                <a:ext cx="2664296" cy="25202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1962324" y="4140671"/>
                <a:ext cx="2664296" cy="25202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594172" y="5040983"/>
                <a:ext cx="2664296" cy="25202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Retângulo 13"/>
              <p:cNvSpPr/>
              <p:nvPr/>
            </p:nvSpPr>
            <p:spPr>
              <a:xfrm>
                <a:off x="738188" y="2628503"/>
                <a:ext cx="2610396" cy="12961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5" name="CaixaDeTexto 14"/>
          <p:cNvSpPr txBox="1"/>
          <p:nvPr/>
        </p:nvSpPr>
        <p:spPr>
          <a:xfrm>
            <a:off x="306140" y="828303"/>
            <a:ext cx="37641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latin typeface="Arial"/>
                <a:cs typeface="Arial"/>
              </a:rPr>
              <a:t>Planejamento e Governança</a:t>
            </a:r>
            <a:endParaRPr lang="pt-BR" sz="2200" dirty="0">
              <a:latin typeface="Arial"/>
              <a:cs typeface="Arial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026220" y="1260351"/>
            <a:ext cx="6336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latin typeface="Arial"/>
                <a:cs typeface="Arial"/>
              </a:rPr>
              <a:t>Polinuclear a metrópole em rede</a:t>
            </a:r>
            <a:endParaRPr lang="pt-BR" sz="2200" dirty="0">
              <a:latin typeface="Arial"/>
              <a:cs typeface="Arial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096344" y="2556495"/>
            <a:ext cx="82990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85750">
              <a:spcAft>
                <a:spcPts val="600"/>
              </a:spcAft>
            </a:pPr>
            <a:r>
              <a:rPr lang="pt-BR" sz="2200" dirty="0" smtClean="0">
                <a:latin typeface="Arial"/>
                <a:cs typeface="Arial"/>
              </a:rPr>
              <a:t>Moradia, trabalho, serviços e equipamentos públicos juntos</a:t>
            </a:r>
          </a:p>
        </p:txBody>
      </p:sp>
      <p:pic>
        <p:nvPicPr>
          <p:cNvPr id="24" name="logo-camarametropolitana-alta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155012" y="180231"/>
            <a:ext cx="2352281" cy="93895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aixaDeTexto 17"/>
          <p:cNvSpPr txBox="1"/>
          <p:nvPr/>
        </p:nvSpPr>
        <p:spPr>
          <a:xfrm>
            <a:off x="1026220" y="161067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/>
                <a:cs typeface="Arial"/>
              </a:rPr>
              <a:t>Quais os principais desafios ?</a:t>
            </a:r>
            <a:endParaRPr lang="pt-BR" sz="2800" b="1" dirty="0">
              <a:latin typeface="Arial"/>
              <a:cs typeface="Arial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466380" y="2124447"/>
            <a:ext cx="8136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latin typeface="Arial"/>
                <a:cs typeface="Arial"/>
              </a:rPr>
              <a:t>Agregar a estrutura radial uma estrutura transversal</a:t>
            </a:r>
            <a:endParaRPr lang="pt-BR" sz="2200" dirty="0">
              <a:latin typeface="Arial"/>
              <a:cs typeface="Arial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746300" y="1692399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latin typeface="Arial"/>
                <a:cs typeface="Arial"/>
              </a:rPr>
              <a:t>Adensar as áreas bem </a:t>
            </a:r>
            <a:r>
              <a:rPr lang="pt-BR" sz="2200" dirty="0" err="1" smtClean="0">
                <a:latin typeface="Arial"/>
                <a:cs typeface="Arial"/>
              </a:rPr>
              <a:t>infra-estruturadas</a:t>
            </a:r>
            <a:endParaRPr lang="pt-BR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78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3"/>
          <p:cNvSpPr txBox="1">
            <a:spLocks/>
          </p:cNvSpPr>
          <p:nvPr/>
        </p:nvSpPr>
        <p:spPr>
          <a:xfrm>
            <a:off x="356446" y="532089"/>
            <a:ext cx="9798107" cy="700117"/>
          </a:xfrm>
          <a:prstGeom prst="rect">
            <a:avLst/>
          </a:prstGeom>
        </p:spPr>
        <p:txBody>
          <a:bodyPr lIns="121920" tIns="60960" rIns="121920" bIns="6096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d-ID" sz="3600" dirty="0">
                <a:solidFill>
                  <a:schemeClr val="bg1">
                    <a:lumMod val="50000"/>
                  </a:schemeClr>
                </a:solidFill>
                <a:latin typeface="GeosansLight" panose="02000603020000020003"/>
                <a:ea typeface="+mj-ea"/>
                <a:cs typeface="+mj-cs"/>
              </a:rPr>
              <a:t>Eixos Estruturantes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GeosansLight" panose="02000603020000020003"/>
              <a:ea typeface="+mj-ea"/>
              <a:cs typeface="+mj-cs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790587" y="1118437"/>
            <a:ext cx="6929825" cy="258532"/>
          </a:xfrm>
          <a:prstGeom prst="rect">
            <a:avLst/>
          </a:prstGeom>
        </p:spPr>
        <p:txBody>
          <a:bodyPr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1200" b="1" i="1" dirty="0">
                <a:solidFill>
                  <a:schemeClr val="bg1">
                    <a:lumMod val="75000"/>
                  </a:schemeClr>
                </a:solidFill>
              </a:rPr>
              <a:t>Plano Estratégico de Desenvolvimento Urbano Integrado da </a:t>
            </a:r>
            <a:r>
              <a:rPr lang="pt-BR" sz="1200" b="1" i="1" dirty="0">
                <a:solidFill>
                  <a:srgbClr val="3F762B"/>
                </a:solidFill>
              </a:rPr>
              <a:t>Região Metropolitana do Rio de Janeiro</a:t>
            </a:r>
            <a:endParaRPr lang="pt-BR" sz="1200" b="1" i="1" dirty="0" smtClean="0">
              <a:solidFill>
                <a:srgbClr val="3F762B"/>
              </a:solidFill>
            </a:endParaRPr>
          </a:p>
        </p:txBody>
      </p:sp>
      <p:sp>
        <p:nvSpPr>
          <p:cNvPr id="17434" name="Content Placeholder 2"/>
          <p:cNvSpPr txBox="1">
            <a:spLocks/>
          </p:cNvSpPr>
          <p:nvPr/>
        </p:nvSpPr>
        <p:spPr bwMode="auto">
          <a:xfrm>
            <a:off x="449736" y="2329640"/>
            <a:ext cx="4178501" cy="62310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t-BR" altLang="pt-BR" sz="1800" b="1" dirty="0" smtClean="0">
                <a:solidFill>
                  <a:srgbClr val="A6A6A6"/>
                </a:solidFill>
              </a:rPr>
              <a:t>Elementos chaves para </a:t>
            </a:r>
            <a:r>
              <a:rPr lang="pt-BR" altLang="pt-BR" sz="1800" b="1" dirty="0" smtClean="0">
                <a:solidFill>
                  <a:srgbClr val="3F762B"/>
                </a:solidFill>
              </a:rPr>
              <a:t>compreensão</a:t>
            </a:r>
            <a:r>
              <a:rPr lang="pt-BR" altLang="pt-BR" sz="1800" b="1" dirty="0" smtClean="0">
                <a:solidFill>
                  <a:srgbClr val="A6A6A6"/>
                </a:solidFill>
              </a:rPr>
              <a:t> da RMRJ</a:t>
            </a:r>
            <a:r>
              <a:rPr lang="en-US" altLang="pt-BR" sz="1400" b="1" dirty="0" smtClean="0">
                <a:solidFill>
                  <a:srgbClr val="A6A6A6"/>
                </a:solidFill>
              </a:rPr>
              <a:t/>
            </a:r>
            <a:br>
              <a:rPr lang="en-US" altLang="pt-BR" sz="1400" b="1" dirty="0" smtClean="0">
                <a:solidFill>
                  <a:srgbClr val="A6A6A6"/>
                </a:solidFill>
              </a:rPr>
            </a:b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Elementos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serão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sobrepostos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para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análises</a:t>
            </a:r>
            <a:endParaRPr lang="en-US" altLang="pt-BR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35" name="Content Placeholder 2"/>
          <p:cNvSpPr txBox="1">
            <a:spLocks/>
          </p:cNvSpPr>
          <p:nvPr/>
        </p:nvSpPr>
        <p:spPr bwMode="auto">
          <a:xfrm>
            <a:off x="449736" y="3204786"/>
            <a:ext cx="3920913" cy="54084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t-BR" altLang="pt-BR" sz="1800" b="1" dirty="0" smtClean="0">
                <a:solidFill>
                  <a:srgbClr val="A6A6A6"/>
                </a:solidFill>
              </a:rPr>
              <a:t>Visualização da </a:t>
            </a:r>
            <a:r>
              <a:rPr lang="pt-BR" altLang="pt-BR" sz="1800" b="1" dirty="0" smtClean="0">
                <a:solidFill>
                  <a:srgbClr val="3F762B"/>
                </a:solidFill>
              </a:rPr>
              <a:t>Rede de Cidades </a:t>
            </a:r>
            <a:r>
              <a:rPr lang="pt-BR" altLang="pt-BR" sz="1800" b="1" dirty="0" smtClean="0">
                <a:solidFill>
                  <a:srgbClr val="A6A6A6"/>
                </a:solidFill>
              </a:rPr>
              <a:t>da RMRJ</a:t>
            </a:r>
            <a:r>
              <a:rPr lang="en-US" altLang="pt-BR" sz="1800" b="1" dirty="0" smtClean="0">
                <a:solidFill>
                  <a:srgbClr val="A6A6A6"/>
                </a:solidFill>
              </a:rPr>
              <a:t/>
            </a:r>
            <a:br>
              <a:rPr lang="en-US" altLang="pt-BR" sz="1800" b="1" dirty="0" smtClean="0">
                <a:solidFill>
                  <a:srgbClr val="A6A6A6"/>
                </a:solidFill>
              </a:rPr>
            </a:b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Base para 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identificar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ações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integradas</a:t>
            </a:r>
            <a:endParaRPr lang="en-US" altLang="pt-BR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36" name="Content Placeholder 2"/>
          <p:cNvSpPr txBox="1">
            <a:spLocks/>
          </p:cNvSpPr>
          <p:nvPr/>
        </p:nvSpPr>
        <p:spPr bwMode="auto">
          <a:xfrm>
            <a:off x="449736" y="4036174"/>
            <a:ext cx="3653578" cy="57584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t-BR" altLang="pt-BR" sz="1800" b="1" dirty="0" smtClean="0">
                <a:solidFill>
                  <a:srgbClr val="A6A6A6"/>
                </a:solidFill>
              </a:rPr>
              <a:t>Referências para </a:t>
            </a:r>
            <a:r>
              <a:rPr lang="pt-BR" altLang="pt-BR" sz="1800" b="1" dirty="0" smtClean="0">
                <a:solidFill>
                  <a:srgbClr val="3F762B"/>
                </a:solidFill>
              </a:rPr>
              <a:t>Reconfiguração Espacial</a:t>
            </a:r>
            <a:r>
              <a:rPr lang="en-US" altLang="pt-BR" sz="1400" b="1" dirty="0" smtClean="0">
                <a:solidFill>
                  <a:srgbClr val="A6A6A6"/>
                </a:solidFill>
              </a:rPr>
              <a:t/>
            </a:r>
            <a:br>
              <a:rPr lang="en-US" altLang="pt-BR" sz="1400" b="1" dirty="0" smtClean="0">
                <a:solidFill>
                  <a:srgbClr val="A6A6A6"/>
                </a:solidFill>
              </a:rPr>
            </a:b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Base para  as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ações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públicas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privadas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437" name="Content Placeholder 2"/>
          <p:cNvSpPr txBox="1">
            <a:spLocks/>
          </p:cNvSpPr>
          <p:nvPr/>
        </p:nvSpPr>
        <p:spPr bwMode="auto">
          <a:xfrm>
            <a:off x="449736" y="4871064"/>
            <a:ext cx="3968254" cy="754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pt-BR" altLang="pt-BR" sz="1800" b="1" dirty="0" smtClean="0">
                <a:solidFill>
                  <a:srgbClr val="A6A6A6"/>
                </a:solidFill>
              </a:rPr>
              <a:t>Estruturação de uma </a:t>
            </a:r>
            <a:r>
              <a:rPr lang="pt-BR" altLang="pt-BR" sz="1800" b="1" dirty="0" smtClean="0">
                <a:solidFill>
                  <a:srgbClr val="3F762B"/>
                </a:solidFill>
              </a:rPr>
              <a:t>“Cidade Metropolitana” </a:t>
            </a:r>
            <a:r>
              <a:rPr lang="en-US" altLang="pt-BR" sz="1400" b="1" dirty="0" smtClean="0">
                <a:solidFill>
                  <a:srgbClr val="A6A6A6"/>
                </a:solidFill>
              </a:rPr>
              <a:t/>
            </a:r>
            <a:br>
              <a:rPr lang="en-US" altLang="pt-BR" sz="1400" b="1" dirty="0" smtClean="0">
                <a:solidFill>
                  <a:srgbClr val="A6A6A6"/>
                </a:solidFill>
              </a:rPr>
            </a:b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Equilibrada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justa</a:t>
            </a:r>
            <a:r>
              <a:rPr lang="en-US" altLang="pt-BR" sz="16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pt-BR" sz="1600" dirty="0" err="1" smtClean="0">
                <a:solidFill>
                  <a:schemeClr val="bg1">
                    <a:lumMod val="50000"/>
                  </a:schemeClr>
                </a:solidFill>
              </a:rPr>
              <a:t>integrada</a:t>
            </a:r>
            <a:endParaRPr lang="en-US" altLang="pt-BR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5079365" y="1629523"/>
            <a:ext cx="5023670" cy="5546676"/>
            <a:chOff x="5791880" y="1478274"/>
            <a:chExt cx="5727700" cy="5030476"/>
          </a:xfrm>
        </p:grpSpPr>
        <p:sp>
          <p:nvSpPr>
            <p:cNvPr id="68" name="Freeform 151"/>
            <p:cNvSpPr>
              <a:spLocks/>
            </p:cNvSpPr>
            <p:nvPr/>
          </p:nvSpPr>
          <p:spPr bwMode="auto">
            <a:xfrm>
              <a:off x="5798230" y="5708699"/>
              <a:ext cx="1060450" cy="800051"/>
            </a:xfrm>
            <a:custGeom>
              <a:avLst/>
              <a:gdLst>
                <a:gd name="T0" fmla="*/ 942 w 942"/>
                <a:gd name="T1" fmla="*/ 711 h 711"/>
                <a:gd name="T2" fmla="*/ 0 w 942"/>
                <a:gd name="T3" fmla="*/ 444 h 711"/>
                <a:gd name="T4" fmla="*/ 0 w 942"/>
                <a:gd name="T5" fmla="*/ 0 h 711"/>
                <a:gd name="T6" fmla="*/ 942 w 942"/>
                <a:gd name="T7" fmla="*/ 267 h 711"/>
                <a:gd name="T8" fmla="*/ 942 w 942"/>
                <a:gd name="T9" fmla="*/ 71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2" h="711">
                  <a:moveTo>
                    <a:pt x="942" y="711"/>
                  </a:moveTo>
                  <a:lnTo>
                    <a:pt x="0" y="444"/>
                  </a:lnTo>
                  <a:lnTo>
                    <a:pt x="0" y="0"/>
                  </a:lnTo>
                  <a:lnTo>
                    <a:pt x="942" y="267"/>
                  </a:lnTo>
                  <a:lnTo>
                    <a:pt x="942" y="711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9" name="Freeform 152"/>
            <p:cNvSpPr>
              <a:spLocks/>
            </p:cNvSpPr>
            <p:nvPr/>
          </p:nvSpPr>
          <p:spPr bwMode="auto">
            <a:xfrm>
              <a:off x="6857093" y="5708699"/>
              <a:ext cx="1060450" cy="800051"/>
            </a:xfrm>
            <a:custGeom>
              <a:avLst/>
              <a:gdLst>
                <a:gd name="T0" fmla="*/ 942 w 942"/>
                <a:gd name="T1" fmla="*/ 444 h 711"/>
                <a:gd name="T2" fmla="*/ 0 w 942"/>
                <a:gd name="T3" fmla="*/ 711 h 711"/>
                <a:gd name="T4" fmla="*/ 0 w 942"/>
                <a:gd name="T5" fmla="*/ 267 h 711"/>
                <a:gd name="T6" fmla="*/ 942 w 942"/>
                <a:gd name="T7" fmla="*/ 0 h 711"/>
                <a:gd name="T8" fmla="*/ 942 w 942"/>
                <a:gd name="T9" fmla="*/ 444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2" h="711">
                  <a:moveTo>
                    <a:pt x="942" y="444"/>
                  </a:moveTo>
                  <a:lnTo>
                    <a:pt x="0" y="711"/>
                  </a:lnTo>
                  <a:lnTo>
                    <a:pt x="0" y="267"/>
                  </a:lnTo>
                  <a:lnTo>
                    <a:pt x="942" y="0"/>
                  </a:lnTo>
                  <a:lnTo>
                    <a:pt x="942" y="4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0" name="Freeform 153"/>
            <p:cNvSpPr>
              <a:spLocks/>
            </p:cNvSpPr>
            <p:nvPr/>
          </p:nvSpPr>
          <p:spPr bwMode="auto">
            <a:xfrm>
              <a:off x="5798230" y="5402331"/>
              <a:ext cx="2119313" cy="607974"/>
            </a:xfrm>
            <a:custGeom>
              <a:avLst/>
              <a:gdLst>
                <a:gd name="T0" fmla="*/ 1883 w 1883"/>
                <a:gd name="T1" fmla="*/ 273 h 540"/>
                <a:gd name="T2" fmla="*/ 941 w 1883"/>
                <a:gd name="T3" fmla="*/ 540 h 540"/>
                <a:gd name="T4" fmla="*/ 0 w 1883"/>
                <a:gd name="T5" fmla="*/ 273 h 540"/>
                <a:gd name="T6" fmla="*/ 0 w 1883"/>
                <a:gd name="T7" fmla="*/ 268 h 540"/>
                <a:gd name="T8" fmla="*/ 942 w 1883"/>
                <a:gd name="T9" fmla="*/ 0 h 540"/>
                <a:gd name="T10" fmla="*/ 1883 w 1883"/>
                <a:gd name="T11" fmla="*/ 268 h 540"/>
                <a:gd name="T12" fmla="*/ 1883 w 1883"/>
                <a:gd name="T13" fmla="*/ 273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3" h="540">
                  <a:moveTo>
                    <a:pt x="1883" y="273"/>
                  </a:moveTo>
                  <a:lnTo>
                    <a:pt x="941" y="540"/>
                  </a:lnTo>
                  <a:lnTo>
                    <a:pt x="0" y="273"/>
                  </a:lnTo>
                  <a:lnTo>
                    <a:pt x="0" y="268"/>
                  </a:lnTo>
                  <a:lnTo>
                    <a:pt x="942" y="0"/>
                  </a:lnTo>
                  <a:lnTo>
                    <a:pt x="1883" y="268"/>
                  </a:lnTo>
                  <a:lnTo>
                    <a:pt x="1883" y="27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5791880" y="2263775"/>
              <a:ext cx="2135187" cy="3441700"/>
              <a:chOff x="7473950" y="1804001"/>
              <a:chExt cx="2410348" cy="3887200"/>
            </a:xfrm>
          </p:grpSpPr>
          <p:grpSp>
            <p:nvGrpSpPr>
              <p:cNvPr id="6" name="Group 139"/>
              <p:cNvGrpSpPr>
                <a:grpSpLocks noChangeAspect="1"/>
              </p:cNvGrpSpPr>
              <p:nvPr/>
            </p:nvGrpSpPr>
            <p:grpSpPr bwMode="auto">
              <a:xfrm>
                <a:off x="7473950" y="4441521"/>
                <a:ext cx="2391410" cy="1249680"/>
                <a:chOff x="2068513" y="1588"/>
                <a:chExt cx="2989263" cy="1562100"/>
              </a:xfrm>
            </p:grpSpPr>
            <p:sp>
              <p:nvSpPr>
                <p:cNvPr id="164" name="Freeform 163"/>
                <p:cNvSpPr>
                  <a:spLocks/>
                </p:cNvSpPr>
                <p:nvPr/>
              </p:nvSpPr>
              <p:spPr bwMode="auto">
                <a:xfrm>
                  <a:off x="2068513" y="434245"/>
                  <a:ext cx="1494148" cy="1129513"/>
                </a:xfrm>
                <a:custGeom>
                  <a:avLst/>
                  <a:gdLst>
                    <a:gd name="T0" fmla="*/ 942 w 942"/>
                    <a:gd name="T1" fmla="*/ 711 h 711"/>
                    <a:gd name="T2" fmla="*/ 0 w 942"/>
                    <a:gd name="T3" fmla="*/ 444 h 711"/>
                    <a:gd name="T4" fmla="*/ 0 w 942"/>
                    <a:gd name="T5" fmla="*/ 0 h 711"/>
                    <a:gd name="T6" fmla="*/ 942 w 942"/>
                    <a:gd name="T7" fmla="*/ 267 h 711"/>
                    <a:gd name="T8" fmla="*/ 942 w 942"/>
                    <a:gd name="T9" fmla="*/ 71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2" h="711">
                      <a:moveTo>
                        <a:pt x="942" y="711"/>
                      </a:moveTo>
                      <a:lnTo>
                        <a:pt x="0" y="444"/>
                      </a:lnTo>
                      <a:lnTo>
                        <a:pt x="0" y="0"/>
                      </a:lnTo>
                      <a:lnTo>
                        <a:pt x="942" y="267"/>
                      </a:lnTo>
                      <a:lnTo>
                        <a:pt x="942" y="711"/>
                      </a:ln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5" name="Freeform 164"/>
                <p:cNvSpPr>
                  <a:spLocks/>
                </p:cNvSpPr>
                <p:nvPr/>
              </p:nvSpPr>
              <p:spPr bwMode="auto">
                <a:xfrm>
                  <a:off x="3562661" y="434245"/>
                  <a:ext cx="1494147" cy="1129513"/>
                </a:xfrm>
                <a:custGeom>
                  <a:avLst/>
                  <a:gdLst>
                    <a:gd name="T0" fmla="*/ 942 w 942"/>
                    <a:gd name="T1" fmla="*/ 444 h 711"/>
                    <a:gd name="T2" fmla="*/ 0 w 942"/>
                    <a:gd name="T3" fmla="*/ 711 h 711"/>
                    <a:gd name="T4" fmla="*/ 0 w 942"/>
                    <a:gd name="T5" fmla="*/ 267 h 711"/>
                    <a:gd name="T6" fmla="*/ 942 w 942"/>
                    <a:gd name="T7" fmla="*/ 0 h 711"/>
                    <a:gd name="T8" fmla="*/ 942 w 942"/>
                    <a:gd name="T9" fmla="*/ 444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2" h="711">
                      <a:moveTo>
                        <a:pt x="942" y="444"/>
                      </a:moveTo>
                      <a:lnTo>
                        <a:pt x="0" y="711"/>
                      </a:lnTo>
                      <a:lnTo>
                        <a:pt x="0" y="267"/>
                      </a:lnTo>
                      <a:lnTo>
                        <a:pt x="942" y="0"/>
                      </a:lnTo>
                      <a:lnTo>
                        <a:pt x="942" y="444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6" name="Freeform 165"/>
                <p:cNvSpPr>
                  <a:spLocks/>
                </p:cNvSpPr>
                <p:nvPr/>
              </p:nvSpPr>
              <p:spPr bwMode="auto">
                <a:xfrm>
                  <a:off x="2068513" y="1714"/>
                  <a:ext cx="2988295" cy="858339"/>
                </a:xfrm>
                <a:custGeom>
                  <a:avLst/>
                  <a:gdLst>
                    <a:gd name="T0" fmla="*/ 1883 w 1883"/>
                    <a:gd name="T1" fmla="*/ 273 h 540"/>
                    <a:gd name="T2" fmla="*/ 941 w 1883"/>
                    <a:gd name="T3" fmla="*/ 540 h 540"/>
                    <a:gd name="T4" fmla="*/ 0 w 1883"/>
                    <a:gd name="T5" fmla="*/ 273 h 540"/>
                    <a:gd name="T6" fmla="*/ 0 w 1883"/>
                    <a:gd name="T7" fmla="*/ 268 h 540"/>
                    <a:gd name="T8" fmla="*/ 942 w 1883"/>
                    <a:gd name="T9" fmla="*/ 0 h 540"/>
                    <a:gd name="T10" fmla="*/ 1883 w 1883"/>
                    <a:gd name="T11" fmla="*/ 268 h 540"/>
                    <a:gd name="T12" fmla="*/ 1883 w 1883"/>
                    <a:gd name="T13" fmla="*/ 27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3" h="540">
                      <a:moveTo>
                        <a:pt x="1883" y="273"/>
                      </a:moveTo>
                      <a:lnTo>
                        <a:pt x="941" y="540"/>
                      </a:lnTo>
                      <a:lnTo>
                        <a:pt x="0" y="273"/>
                      </a:lnTo>
                      <a:lnTo>
                        <a:pt x="0" y="268"/>
                      </a:lnTo>
                      <a:lnTo>
                        <a:pt x="942" y="0"/>
                      </a:lnTo>
                      <a:lnTo>
                        <a:pt x="1883" y="268"/>
                      </a:lnTo>
                      <a:lnTo>
                        <a:pt x="1883" y="273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7" name="Group 140"/>
              <p:cNvGrpSpPr>
                <a:grpSpLocks noChangeAspect="1"/>
              </p:cNvGrpSpPr>
              <p:nvPr/>
            </p:nvGrpSpPr>
            <p:grpSpPr bwMode="auto">
              <a:xfrm>
                <a:off x="7492888" y="3560092"/>
                <a:ext cx="2391410" cy="1249680"/>
                <a:chOff x="2068513" y="1588"/>
                <a:chExt cx="2989263" cy="1562100"/>
              </a:xfrm>
            </p:grpSpPr>
            <p:sp>
              <p:nvSpPr>
                <p:cNvPr id="160" name="Freeform 159"/>
                <p:cNvSpPr>
                  <a:spLocks/>
                </p:cNvSpPr>
                <p:nvPr/>
              </p:nvSpPr>
              <p:spPr bwMode="auto">
                <a:xfrm>
                  <a:off x="2069482" y="435652"/>
                  <a:ext cx="1494147" cy="1127271"/>
                </a:xfrm>
                <a:custGeom>
                  <a:avLst/>
                  <a:gdLst>
                    <a:gd name="T0" fmla="*/ 942 w 942"/>
                    <a:gd name="T1" fmla="*/ 711 h 711"/>
                    <a:gd name="T2" fmla="*/ 0 w 942"/>
                    <a:gd name="T3" fmla="*/ 444 h 711"/>
                    <a:gd name="T4" fmla="*/ 0 w 942"/>
                    <a:gd name="T5" fmla="*/ 0 h 711"/>
                    <a:gd name="T6" fmla="*/ 942 w 942"/>
                    <a:gd name="T7" fmla="*/ 267 h 711"/>
                    <a:gd name="T8" fmla="*/ 942 w 942"/>
                    <a:gd name="T9" fmla="*/ 71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2" h="711">
                      <a:moveTo>
                        <a:pt x="942" y="711"/>
                      </a:moveTo>
                      <a:lnTo>
                        <a:pt x="0" y="444"/>
                      </a:lnTo>
                      <a:lnTo>
                        <a:pt x="0" y="0"/>
                      </a:lnTo>
                      <a:lnTo>
                        <a:pt x="942" y="267"/>
                      </a:lnTo>
                      <a:lnTo>
                        <a:pt x="942" y="71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1" name="Freeform 160"/>
                <p:cNvSpPr>
                  <a:spLocks/>
                </p:cNvSpPr>
                <p:nvPr/>
              </p:nvSpPr>
              <p:spPr bwMode="auto">
                <a:xfrm>
                  <a:off x="3563629" y="435652"/>
                  <a:ext cx="1494148" cy="1127271"/>
                </a:xfrm>
                <a:custGeom>
                  <a:avLst/>
                  <a:gdLst>
                    <a:gd name="T0" fmla="*/ 942 w 942"/>
                    <a:gd name="T1" fmla="*/ 444 h 711"/>
                    <a:gd name="T2" fmla="*/ 0 w 942"/>
                    <a:gd name="T3" fmla="*/ 711 h 711"/>
                    <a:gd name="T4" fmla="*/ 0 w 942"/>
                    <a:gd name="T5" fmla="*/ 267 h 711"/>
                    <a:gd name="T6" fmla="*/ 942 w 942"/>
                    <a:gd name="T7" fmla="*/ 0 h 711"/>
                    <a:gd name="T8" fmla="*/ 942 w 942"/>
                    <a:gd name="T9" fmla="*/ 444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2" h="711">
                      <a:moveTo>
                        <a:pt x="942" y="444"/>
                      </a:moveTo>
                      <a:lnTo>
                        <a:pt x="0" y="711"/>
                      </a:lnTo>
                      <a:lnTo>
                        <a:pt x="0" y="267"/>
                      </a:lnTo>
                      <a:lnTo>
                        <a:pt x="942" y="0"/>
                      </a:lnTo>
                      <a:lnTo>
                        <a:pt x="942" y="44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62" name="Freeform 161"/>
                <p:cNvSpPr>
                  <a:spLocks/>
                </p:cNvSpPr>
                <p:nvPr/>
              </p:nvSpPr>
              <p:spPr bwMode="auto">
                <a:xfrm>
                  <a:off x="2069482" y="879"/>
                  <a:ext cx="2988295" cy="856099"/>
                </a:xfrm>
                <a:custGeom>
                  <a:avLst/>
                  <a:gdLst>
                    <a:gd name="T0" fmla="*/ 1883 w 1883"/>
                    <a:gd name="T1" fmla="*/ 273 h 540"/>
                    <a:gd name="T2" fmla="*/ 941 w 1883"/>
                    <a:gd name="T3" fmla="*/ 540 h 540"/>
                    <a:gd name="T4" fmla="*/ 0 w 1883"/>
                    <a:gd name="T5" fmla="*/ 273 h 540"/>
                    <a:gd name="T6" fmla="*/ 0 w 1883"/>
                    <a:gd name="T7" fmla="*/ 268 h 540"/>
                    <a:gd name="T8" fmla="*/ 942 w 1883"/>
                    <a:gd name="T9" fmla="*/ 0 h 540"/>
                    <a:gd name="T10" fmla="*/ 1883 w 1883"/>
                    <a:gd name="T11" fmla="*/ 268 h 540"/>
                    <a:gd name="T12" fmla="*/ 1883 w 1883"/>
                    <a:gd name="T13" fmla="*/ 27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3" h="540">
                      <a:moveTo>
                        <a:pt x="1883" y="273"/>
                      </a:moveTo>
                      <a:lnTo>
                        <a:pt x="941" y="540"/>
                      </a:lnTo>
                      <a:lnTo>
                        <a:pt x="0" y="273"/>
                      </a:lnTo>
                      <a:lnTo>
                        <a:pt x="0" y="268"/>
                      </a:lnTo>
                      <a:lnTo>
                        <a:pt x="942" y="0"/>
                      </a:lnTo>
                      <a:lnTo>
                        <a:pt x="1883" y="268"/>
                      </a:lnTo>
                      <a:lnTo>
                        <a:pt x="1883" y="273"/>
                      </a:lnTo>
                      <a:close/>
                    </a:path>
                  </a:pathLst>
                </a:custGeom>
                <a:solidFill>
                  <a:srgbClr val="087A9E"/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8" name="Group 141"/>
              <p:cNvGrpSpPr>
                <a:grpSpLocks noChangeAspect="1"/>
              </p:cNvGrpSpPr>
              <p:nvPr/>
            </p:nvGrpSpPr>
            <p:grpSpPr bwMode="auto">
              <a:xfrm>
                <a:off x="7473950" y="2658584"/>
                <a:ext cx="2391410" cy="1249680"/>
                <a:chOff x="2068513" y="1588"/>
                <a:chExt cx="2989263" cy="1562100"/>
              </a:xfrm>
            </p:grpSpPr>
            <p:sp>
              <p:nvSpPr>
                <p:cNvPr id="156" name="Freeform 155"/>
                <p:cNvSpPr>
                  <a:spLocks/>
                </p:cNvSpPr>
                <p:nvPr/>
              </p:nvSpPr>
              <p:spPr bwMode="auto">
                <a:xfrm>
                  <a:off x="2068513" y="446470"/>
                  <a:ext cx="1494148" cy="1118306"/>
                </a:xfrm>
                <a:custGeom>
                  <a:avLst/>
                  <a:gdLst>
                    <a:gd name="T0" fmla="*/ 942 w 942"/>
                    <a:gd name="T1" fmla="*/ 711 h 711"/>
                    <a:gd name="T2" fmla="*/ 0 w 942"/>
                    <a:gd name="T3" fmla="*/ 444 h 711"/>
                    <a:gd name="T4" fmla="*/ 0 w 942"/>
                    <a:gd name="T5" fmla="*/ 0 h 711"/>
                    <a:gd name="T6" fmla="*/ 942 w 942"/>
                    <a:gd name="T7" fmla="*/ 267 h 711"/>
                    <a:gd name="T8" fmla="*/ 942 w 942"/>
                    <a:gd name="T9" fmla="*/ 71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2" h="711">
                      <a:moveTo>
                        <a:pt x="942" y="711"/>
                      </a:moveTo>
                      <a:lnTo>
                        <a:pt x="0" y="444"/>
                      </a:lnTo>
                      <a:lnTo>
                        <a:pt x="0" y="0"/>
                      </a:lnTo>
                      <a:lnTo>
                        <a:pt x="942" y="267"/>
                      </a:lnTo>
                      <a:lnTo>
                        <a:pt x="942" y="71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7467" name="Freeform 156"/>
                <p:cNvSpPr>
                  <a:spLocks/>
                </p:cNvSpPr>
                <p:nvPr/>
              </p:nvSpPr>
              <p:spPr bwMode="auto">
                <a:xfrm>
                  <a:off x="3562351" y="434975"/>
                  <a:ext cx="1495425" cy="1128713"/>
                </a:xfrm>
                <a:custGeom>
                  <a:avLst/>
                  <a:gdLst>
                    <a:gd name="T0" fmla="*/ 2147483647 w 942"/>
                    <a:gd name="T1" fmla="*/ 2147483647 h 711"/>
                    <a:gd name="T2" fmla="*/ 0 w 942"/>
                    <a:gd name="T3" fmla="*/ 2147483647 h 711"/>
                    <a:gd name="T4" fmla="*/ 0 w 942"/>
                    <a:gd name="T5" fmla="*/ 2147483647 h 711"/>
                    <a:gd name="T6" fmla="*/ 2147483647 w 942"/>
                    <a:gd name="T7" fmla="*/ 0 h 711"/>
                    <a:gd name="T8" fmla="*/ 2147483647 w 942"/>
                    <a:gd name="T9" fmla="*/ 2147483647 h 7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2"/>
                    <a:gd name="T16" fmla="*/ 0 h 711"/>
                    <a:gd name="T17" fmla="*/ 942 w 942"/>
                    <a:gd name="T18" fmla="*/ 711 h 7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2" h="711">
                      <a:moveTo>
                        <a:pt x="942" y="444"/>
                      </a:moveTo>
                      <a:lnTo>
                        <a:pt x="0" y="711"/>
                      </a:lnTo>
                      <a:lnTo>
                        <a:pt x="0" y="267"/>
                      </a:lnTo>
                      <a:lnTo>
                        <a:pt x="942" y="0"/>
                      </a:lnTo>
                      <a:lnTo>
                        <a:pt x="942" y="4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8" name="Freeform 157"/>
                <p:cNvSpPr>
                  <a:spLocks/>
                </p:cNvSpPr>
                <p:nvPr/>
              </p:nvSpPr>
              <p:spPr bwMode="auto">
                <a:xfrm>
                  <a:off x="2068513" y="11697"/>
                  <a:ext cx="2988295" cy="847134"/>
                </a:xfrm>
                <a:custGeom>
                  <a:avLst/>
                  <a:gdLst>
                    <a:gd name="T0" fmla="*/ 1883 w 1883"/>
                    <a:gd name="T1" fmla="*/ 273 h 540"/>
                    <a:gd name="T2" fmla="*/ 941 w 1883"/>
                    <a:gd name="T3" fmla="*/ 540 h 540"/>
                    <a:gd name="T4" fmla="*/ 0 w 1883"/>
                    <a:gd name="T5" fmla="*/ 273 h 540"/>
                    <a:gd name="T6" fmla="*/ 0 w 1883"/>
                    <a:gd name="T7" fmla="*/ 268 h 540"/>
                    <a:gd name="T8" fmla="*/ 942 w 1883"/>
                    <a:gd name="T9" fmla="*/ 0 h 540"/>
                    <a:gd name="T10" fmla="*/ 1883 w 1883"/>
                    <a:gd name="T11" fmla="*/ 268 h 540"/>
                    <a:gd name="T12" fmla="*/ 1883 w 1883"/>
                    <a:gd name="T13" fmla="*/ 27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3" h="540">
                      <a:moveTo>
                        <a:pt x="1883" y="273"/>
                      </a:moveTo>
                      <a:lnTo>
                        <a:pt x="941" y="540"/>
                      </a:lnTo>
                      <a:lnTo>
                        <a:pt x="0" y="273"/>
                      </a:lnTo>
                      <a:lnTo>
                        <a:pt x="0" y="268"/>
                      </a:lnTo>
                      <a:lnTo>
                        <a:pt x="942" y="0"/>
                      </a:lnTo>
                      <a:lnTo>
                        <a:pt x="1883" y="268"/>
                      </a:lnTo>
                      <a:lnTo>
                        <a:pt x="1883" y="27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9" name="Group 142"/>
              <p:cNvGrpSpPr>
                <a:grpSpLocks noChangeAspect="1"/>
              </p:cNvGrpSpPr>
              <p:nvPr/>
            </p:nvGrpSpPr>
            <p:grpSpPr bwMode="auto">
              <a:xfrm>
                <a:off x="7473950" y="1804001"/>
                <a:ext cx="2391410" cy="1249680"/>
                <a:chOff x="2068513" y="1588"/>
                <a:chExt cx="2989263" cy="1562100"/>
              </a:xfrm>
            </p:grpSpPr>
            <p:sp>
              <p:nvSpPr>
                <p:cNvPr id="152" name="Freeform 151"/>
                <p:cNvSpPr>
                  <a:spLocks/>
                </p:cNvSpPr>
                <p:nvPr/>
              </p:nvSpPr>
              <p:spPr bwMode="auto">
                <a:xfrm>
                  <a:off x="2068513" y="434490"/>
                  <a:ext cx="1494148" cy="1129513"/>
                </a:xfrm>
                <a:custGeom>
                  <a:avLst/>
                  <a:gdLst>
                    <a:gd name="T0" fmla="*/ 942 w 942"/>
                    <a:gd name="T1" fmla="*/ 711 h 711"/>
                    <a:gd name="T2" fmla="*/ 0 w 942"/>
                    <a:gd name="T3" fmla="*/ 444 h 711"/>
                    <a:gd name="T4" fmla="*/ 0 w 942"/>
                    <a:gd name="T5" fmla="*/ 0 h 711"/>
                    <a:gd name="T6" fmla="*/ 942 w 942"/>
                    <a:gd name="T7" fmla="*/ 267 h 711"/>
                    <a:gd name="T8" fmla="*/ 942 w 942"/>
                    <a:gd name="T9" fmla="*/ 711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2" h="711">
                      <a:moveTo>
                        <a:pt x="942" y="711"/>
                      </a:moveTo>
                      <a:lnTo>
                        <a:pt x="0" y="444"/>
                      </a:lnTo>
                      <a:lnTo>
                        <a:pt x="0" y="0"/>
                      </a:lnTo>
                      <a:lnTo>
                        <a:pt x="942" y="267"/>
                      </a:lnTo>
                      <a:lnTo>
                        <a:pt x="942" y="711"/>
                      </a:ln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3" name="Freeform 152"/>
                <p:cNvSpPr>
                  <a:spLocks/>
                </p:cNvSpPr>
                <p:nvPr/>
              </p:nvSpPr>
              <p:spPr bwMode="auto">
                <a:xfrm>
                  <a:off x="3562661" y="434490"/>
                  <a:ext cx="1494147" cy="1129513"/>
                </a:xfrm>
                <a:custGeom>
                  <a:avLst/>
                  <a:gdLst>
                    <a:gd name="T0" fmla="*/ 942 w 942"/>
                    <a:gd name="T1" fmla="*/ 444 h 711"/>
                    <a:gd name="T2" fmla="*/ 0 w 942"/>
                    <a:gd name="T3" fmla="*/ 711 h 711"/>
                    <a:gd name="T4" fmla="*/ 0 w 942"/>
                    <a:gd name="T5" fmla="*/ 267 h 711"/>
                    <a:gd name="T6" fmla="*/ 942 w 942"/>
                    <a:gd name="T7" fmla="*/ 0 h 711"/>
                    <a:gd name="T8" fmla="*/ 942 w 942"/>
                    <a:gd name="T9" fmla="*/ 444 h 7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2" h="711">
                      <a:moveTo>
                        <a:pt x="942" y="444"/>
                      </a:moveTo>
                      <a:lnTo>
                        <a:pt x="0" y="711"/>
                      </a:lnTo>
                      <a:lnTo>
                        <a:pt x="0" y="267"/>
                      </a:lnTo>
                      <a:lnTo>
                        <a:pt x="942" y="0"/>
                      </a:lnTo>
                      <a:lnTo>
                        <a:pt x="942" y="44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  <p:sp>
              <p:nvSpPr>
                <p:cNvPr id="154" name="Freeform 153"/>
                <p:cNvSpPr>
                  <a:spLocks/>
                </p:cNvSpPr>
                <p:nvPr/>
              </p:nvSpPr>
              <p:spPr bwMode="auto">
                <a:xfrm>
                  <a:off x="2068513" y="1958"/>
                  <a:ext cx="2988295" cy="856099"/>
                </a:xfrm>
                <a:custGeom>
                  <a:avLst/>
                  <a:gdLst>
                    <a:gd name="T0" fmla="*/ 1883 w 1883"/>
                    <a:gd name="T1" fmla="*/ 273 h 540"/>
                    <a:gd name="T2" fmla="*/ 941 w 1883"/>
                    <a:gd name="T3" fmla="*/ 540 h 540"/>
                    <a:gd name="T4" fmla="*/ 0 w 1883"/>
                    <a:gd name="T5" fmla="*/ 273 h 540"/>
                    <a:gd name="T6" fmla="*/ 0 w 1883"/>
                    <a:gd name="T7" fmla="*/ 268 h 540"/>
                    <a:gd name="T8" fmla="*/ 942 w 1883"/>
                    <a:gd name="T9" fmla="*/ 0 h 540"/>
                    <a:gd name="T10" fmla="*/ 1883 w 1883"/>
                    <a:gd name="T11" fmla="*/ 268 h 540"/>
                    <a:gd name="T12" fmla="*/ 1883 w 1883"/>
                    <a:gd name="T13" fmla="*/ 27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3" h="540">
                      <a:moveTo>
                        <a:pt x="1883" y="273"/>
                      </a:moveTo>
                      <a:lnTo>
                        <a:pt x="941" y="540"/>
                      </a:lnTo>
                      <a:lnTo>
                        <a:pt x="0" y="273"/>
                      </a:lnTo>
                      <a:lnTo>
                        <a:pt x="0" y="268"/>
                      </a:lnTo>
                      <a:lnTo>
                        <a:pt x="942" y="0"/>
                      </a:lnTo>
                      <a:lnTo>
                        <a:pt x="1883" y="268"/>
                      </a:lnTo>
                      <a:lnTo>
                        <a:pt x="1883" y="273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</a:endParaRPr>
                </a:p>
              </p:txBody>
            </p:sp>
          </p:grpSp>
          <p:sp>
            <p:nvSpPr>
              <p:cNvPr id="144" name="Oval 143"/>
              <p:cNvSpPr/>
              <p:nvPr/>
            </p:nvSpPr>
            <p:spPr>
              <a:xfrm>
                <a:off x="7805485" y="2272239"/>
                <a:ext cx="571673" cy="681294"/>
              </a:xfrm>
              <a:prstGeom prst="ellipse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 dirty="0">
                  <a:solidFill>
                    <a:schemeClr val="bg1"/>
                  </a:solidFill>
                  <a:latin typeface="Sosa" pitchFamily="2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7910200" y="2565779"/>
              <a:ext cx="2154527" cy="502596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97000">
                  <a:schemeClr val="accent4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893522" y="3326846"/>
              <a:ext cx="2833096" cy="5025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925661" y="4119187"/>
              <a:ext cx="1904883" cy="50259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7909605" y="4905474"/>
              <a:ext cx="3005138" cy="50320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9725705" y="2370394"/>
              <a:ext cx="847725" cy="847673"/>
            </a:xfrm>
            <a:prstGeom prst="ellipse">
              <a:avLst/>
            </a:prstGeom>
            <a:solidFill>
              <a:schemeClr val="bg1"/>
            </a:solidFill>
            <a:ln w="920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419443" y="3137108"/>
              <a:ext cx="847725" cy="847673"/>
            </a:xfrm>
            <a:prstGeom prst="ellipse">
              <a:avLst/>
            </a:prstGeom>
            <a:solidFill>
              <a:schemeClr val="bg1"/>
            </a:solidFill>
            <a:ln w="920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5" name="Oval 174"/>
            <p:cNvSpPr/>
            <p:nvPr/>
          </p:nvSpPr>
          <p:spPr>
            <a:xfrm>
              <a:off x="9284380" y="3913348"/>
              <a:ext cx="847725" cy="847673"/>
            </a:xfrm>
            <a:prstGeom prst="ellipse">
              <a:avLst/>
            </a:prstGeom>
            <a:solidFill>
              <a:schemeClr val="bg1"/>
            </a:solidFill>
            <a:ln w="92075">
              <a:solidFill>
                <a:srgbClr val="087A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6" name="Oval 175"/>
            <p:cNvSpPr/>
            <p:nvPr/>
          </p:nvSpPr>
          <p:spPr>
            <a:xfrm>
              <a:off x="10671855" y="4732448"/>
              <a:ext cx="847725" cy="846085"/>
            </a:xfrm>
            <a:prstGeom prst="ellipse">
              <a:avLst/>
            </a:prstGeom>
            <a:solidFill>
              <a:schemeClr val="bg1"/>
            </a:solidFill>
            <a:ln w="920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7" name="Oval 176"/>
            <p:cNvSpPr/>
            <p:nvPr/>
          </p:nvSpPr>
          <p:spPr>
            <a:xfrm>
              <a:off x="9374868" y="2343408"/>
              <a:ext cx="777875" cy="776240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4000" dirty="0">
                  <a:solidFill>
                    <a:schemeClr val="accent4"/>
                  </a:solidFill>
                  <a:latin typeface="Sosa" pitchFamily="2" charset="0"/>
                </a:rPr>
                <a:t>`</a:t>
              </a:r>
              <a:endParaRPr lang="en-US" sz="4000" dirty="0">
                <a:solidFill>
                  <a:schemeClr val="accent4"/>
                </a:solidFill>
                <a:latin typeface="Sosa" pitchFamily="2" charset="0"/>
              </a:endParaRPr>
            </a:p>
          </p:txBody>
        </p:sp>
        <p:sp>
          <p:nvSpPr>
            <p:cNvPr id="2" name="Content Placeholder 2"/>
            <p:cNvSpPr txBox="1">
              <a:spLocks/>
            </p:cNvSpPr>
            <p:nvPr/>
          </p:nvSpPr>
          <p:spPr bwMode="auto">
            <a:xfrm>
              <a:off x="7928655" y="2528888"/>
              <a:ext cx="1825625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pt-BR" altLang="pt-BR" sz="1400">
                  <a:solidFill>
                    <a:schemeClr val="bg1"/>
                  </a:solidFill>
                </a:rPr>
                <a:t>Saneamento e </a:t>
              </a:r>
            </a:p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pt-BR" altLang="pt-BR" sz="1400">
                  <a:solidFill>
                    <a:schemeClr val="bg1"/>
                  </a:solidFill>
                </a:rPr>
                <a:t>Resiliência Ambiental</a:t>
              </a:r>
              <a:endParaRPr lang="en-US" altLang="pt-BR" sz="1400">
                <a:solidFill>
                  <a:schemeClr val="bg1"/>
                </a:solidFill>
              </a:endParaRPr>
            </a:p>
          </p:txBody>
        </p:sp>
        <p:sp>
          <p:nvSpPr>
            <p:cNvPr id="4" name="Content Placeholder 2"/>
            <p:cNvSpPr txBox="1">
              <a:spLocks/>
            </p:cNvSpPr>
            <p:nvPr/>
          </p:nvSpPr>
          <p:spPr bwMode="auto">
            <a:xfrm>
              <a:off x="7933417" y="3302000"/>
              <a:ext cx="1838325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altLang="pt-BR" sz="1400">
                  <a:solidFill>
                    <a:schemeClr val="bg1"/>
                  </a:solidFill>
                </a:rPr>
                <a:t>Habitação e Equipamentos Sociais</a:t>
              </a:r>
              <a:endParaRPr lang="en-US" altLang="pt-BR" sz="1100">
                <a:solidFill>
                  <a:schemeClr val="bg1"/>
                </a:solidFill>
              </a:endParaRPr>
            </a:p>
          </p:txBody>
        </p:sp>
        <p:sp>
          <p:nvSpPr>
            <p:cNvPr id="17438" name="Content Placeholder 2"/>
            <p:cNvSpPr txBox="1">
              <a:spLocks/>
            </p:cNvSpPr>
            <p:nvPr/>
          </p:nvSpPr>
          <p:spPr bwMode="auto">
            <a:xfrm>
              <a:off x="7946117" y="4229100"/>
              <a:ext cx="1825625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altLang="pt-BR" sz="1400">
                  <a:solidFill>
                    <a:schemeClr val="bg1"/>
                  </a:solidFill>
                </a:rPr>
                <a:t>Mobilidade</a:t>
              </a:r>
              <a:endParaRPr lang="en-US" altLang="pt-BR" sz="1100">
                <a:solidFill>
                  <a:schemeClr val="bg1"/>
                </a:solidFill>
              </a:endParaRPr>
            </a:p>
          </p:txBody>
        </p:sp>
        <p:sp>
          <p:nvSpPr>
            <p:cNvPr id="17439" name="Content Placeholder 2"/>
            <p:cNvSpPr txBox="1">
              <a:spLocks/>
            </p:cNvSpPr>
            <p:nvPr/>
          </p:nvSpPr>
          <p:spPr bwMode="auto">
            <a:xfrm>
              <a:off x="7957230" y="4902200"/>
              <a:ext cx="2697162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pt-BR" altLang="pt-BR" sz="1400">
                  <a:solidFill>
                    <a:schemeClr val="bg1"/>
                  </a:solidFill>
                </a:rPr>
                <a:t>Valorização do Patrimônio Natural e Cultural</a:t>
              </a:r>
              <a:endParaRPr lang="en-US" altLang="pt-BR" sz="1100">
                <a:solidFill>
                  <a:schemeClr val="bg1"/>
                </a:solidFill>
              </a:endParaRPr>
            </a:p>
          </p:txBody>
        </p:sp>
        <p:sp>
          <p:nvSpPr>
            <p:cNvPr id="71" name="Rectangle 10"/>
            <p:cNvSpPr/>
            <p:nvPr/>
          </p:nvSpPr>
          <p:spPr>
            <a:xfrm>
              <a:off x="7916974" y="5710744"/>
              <a:ext cx="1913570" cy="502596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97000">
                  <a:schemeClr val="accent4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3" name="Oval 171"/>
            <p:cNvSpPr/>
            <p:nvPr/>
          </p:nvSpPr>
          <p:spPr>
            <a:xfrm>
              <a:off x="9725705" y="5513450"/>
              <a:ext cx="847725" cy="847673"/>
            </a:xfrm>
            <a:prstGeom prst="ellipse">
              <a:avLst/>
            </a:prstGeom>
            <a:solidFill>
              <a:schemeClr val="bg1"/>
            </a:solidFill>
            <a:ln w="920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75" name="Oval 176"/>
            <p:cNvSpPr/>
            <p:nvPr/>
          </p:nvSpPr>
          <p:spPr>
            <a:xfrm>
              <a:off x="9381218" y="5488051"/>
              <a:ext cx="777875" cy="777827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4000" dirty="0">
                  <a:solidFill>
                    <a:schemeClr val="accent4"/>
                  </a:solidFill>
                  <a:latin typeface="Sosa" pitchFamily="2" charset="0"/>
                </a:rPr>
                <a:t>`</a:t>
              </a:r>
              <a:endParaRPr lang="en-US" sz="4000" dirty="0">
                <a:solidFill>
                  <a:schemeClr val="accent4"/>
                </a:solidFill>
                <a:latin typeface="Sosa" pitchFamily="2" charset="0"/>
              </a:endParaRPr>
            </a:p>
          </p:txBody>
        </p:sp>
        <p:sp>
          <p:nvSpPr>
            <p:cNvPr id="17445" name="Content Placeholder 2"/>
            <p:cNvSpPr txBox="1">
              <a:spLocks/>
            </p:cNvSpPr>
            <p:nvPr/>
          </p:nvSpPr>
          <p:spPr bwMode="auto">
            <a:xfrm>
              <a:off x="7935005" y="5811838"/>
              <a:ext cx="1825625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altLang="pt-BR" sz="1400">
                  <a:solidFill>
                    <a:schemeClr val="bg1"/>
                  </a:solidFill>
                </a:rPr>
                <a:t>Expansão Econômica</a:t>
              </a:r>
              <a:endParaRPr lang="en-US" altLang="pt-BR" sz="1100">
                <a:solidFill>
                  <a:schemeClr val="bg1"/>
                </a:solidFill>
              </a:endParaRPr>
            </a:p>
          </p:txBody>
        </p:sp>
        <p:pic>
          <p:nvPicPr>
            <p:cNvPr id="17446" name="Imagem 80"/>
            <p:cNvPicPr>
              <a:picLocks noChangeAspect="1"/>
            </p:cNvPicPr>
            <p:nvPr/>
          </p:nvPicPr>
          <p:blipFill>
            <a:blip r:embed="rId2" cstate="print"/>
            <a:srcRect l="18494" t="-7266" r="63013" b="-2907"/>
            <a:stretch>
              <a:fillRect/>
            </a:stretch>
          </p:blipFill>
          <p:spPr bwMode="auto">
            <a:xfrm>
              <a:off x="9817780" y="5667375"/>
              <a:ext cx="717550" cy="58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7" name="Imagem 82"/>
            <p:cNvPicPr>
              <a:picLocks noChangeAspect="1"/>
            </p:cNvPicPr>
            <p:nvPr/>
          </p:nvPicPr>
          <p:blipFill>
            <a:blip r:embed="rId2" cstate="print"/>
            <a:srcRect l="89348" t="-7266" r="-1147" b="-14996"/>
            <a:stretch>
              <a:fillRect/>
            </a:stretch>
          </p:blipFill>
          <p:spPr bwMode="auto">
            <a:xfrm>
              <a:off x="9479642" y="3983038"/>
              <a:ext cx="457200" cy="6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Imagem 83"/>
            <p:cNvPicPr>
              <a:picLocks noChangeAspect="1"/>
            </p:cNvPicPr>
            <p:nvPr/>
          </p:nvPicPr>
          <p:blipFill>
            <a:blip r:embed="rId2" cstate="print"/>
            <a:srcRect l="72878" t="-7266" r="14774" b="-2908"/>
            <a:stretch>
              <a:fillRect/>
            </a:stretch>
          </p:blipFill>
          <p:spPr bwMode="auto">
            <a:xfrm>
              <a:off x="10627405" y="3206750"/>
              <a:ext cx="477837" cy="58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Imagem 84"/>
            <p:cNvPicPr>
              <a:picLocks noChangeAspect="1"/>
            </p:cNvPicPr>
            <p:nvPr/>
          </p:nvPicPr>
          <p:blipFill>
            <a:blip r:embed="rId2" cstate="print"/>
            <a:srcRect l="55028" t="-7266" r="32074" b="-2908"/>
            <a:stretch>
              <a:fillRect/>
            </a:stretch>
          </p:blipFill>
          <p:spPr bwMode="auto">
            <a:xfrm>
              <a:off x="9927317" y="2549980"/>
              <a:ext cx="498475" cy="58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Freeform 218"/>
            <p:cNvSpPr>
              <a:spLocks noEditPoints="1"/>
            </p:cNvSpPr>
            <p:nvPr/>
          </p:nvSpPr>
          <p:spPr bwMode="auto">
            <a:xfrm>
              <a:off x="10860768" y="4965795"/>
              <a:ext cx="482600" cy="427012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6 h 72"/>
                <a:gd name="T12" fmla="*/ 5 w 88"/>
                <a:gd name="T13" fmla="*/ 66 h 72"/>
                <a:gd name="T14" fmla="*/ 5 w 88"/>
                <a:gd name="T15" fmla="*/ 5 h 72"/>
                <a:gd name="T16" fmla="*/ 83 w 88"/>
                <a:gd name="T17" fmla="*/ 5 h 72"/>
                <a:gd name="T18" fmla="*/ 83 w 88"/>
                <a:gd name="T19" fmla="*/ 66 h 72"/>
                <a:gd name="T20" fmla="*/ 61 w 88"/>
                <a:gd name="T21" fmla="*/ 19 h 72"/>
                <a:gd name="T22" fmla="*/ 69 w 88"/>
                <a:gd name="T23" fmla="*/ 27 h 72"/>
                <a:gd name="T24" fmla="*/ 77 w 88"/>
                <a:gd name="T25" fmla="*/ 19 h 72"/>
                <a:gd name="T26" fmla="*/ 69 w 88"/>
                <a:gd name="T27" fmla="*/ 11 h 72"/>
                <a:gd name="T28" fmla="*/ 61 w 88"/>
                <a:gd name="T29" fmla="*/ 19 h 72"/>
                <a:gd name="T30" fmla="*/ 77 w 88"/>
                <a:gd name="T31" fmla="*/ 60 h 72"/>
                <a:gd name="T32" fmla="*/ 11 w 88"/>
                <a:gd name="T33" fmla="*/ 60 h 72"/>
                <a:gd name="T34" fmla="*/ 27 w 88"/>
                <a:gd name="T35" fmla="*/ 16 h 72"/>
                <a:gd name="T36" fmla="*/ 50 w 88"/>
                <a:gd name="T37" fmla="*/ 44 h 72"/>
                <a:gd name="T38" fmla="*/ 61 w 88"/>
                <a:gd name="T39" fmla="*/ 36 h 72"/>
                <a:gd name="T40" fmla="*/ 77 w 88"/>
                <a:gd name="T41" fmla="*/ 6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6"/>
                  </a:moveTo>
                  <a:cubicBezTo>
                    <a:pt x="5" y="66"/>
                    <a:pt x="5" y="66"/>
                    <a:pt x="5" y="6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3" y="5"/>
                    <a:pt x="83" y="5"/>
                    <a:pt x="83" y="5"/>
                  </a:cubicBezTo>
                  <a:lnTo>
                    <a:pt x="83" y="66"/>
                  </a:lnTo>
                  <a:close/>
                  <a:moveTo>
                    <a:pt x="61" y="19"/>
                  </a:moveTo>
                  <a:cubicBezTo>
                    <a:pt x="61" y="24"/>
                    <a:pt x="64" y="27"/>
                    <a:pt x="69" y="27"/>
                  </a:cubicBezTo>
                  <a:cubicBezTo>
                    <a:pt x="74" y="27"/>
                    <a:pt x="77" y="24"/>
                    <a:pt x="77" y="19"/>
                  </a:cubicBezTo>
                  <a:cubicBezTo>
                    <a:pt x="77" y="14"/>
                    <a:pt x="74" y="11"/>
                    <a:pt x="69" y="11"/>
                  </a:cubicBezTo>
                  <a:cubicBezTo>
                    <a:pt x="64" y="11"/>
                    <a:pt x="61" y="14"/>
                    <a:pt x="61" y="19"/>
                  </a:cubicBezTo>
                  <a:close/>
                  <a:moveTo>
                    <a:pt x="77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0"/>
                  </a:lnTo>
                  <a:close/>
                </a:path>
              </a:pathLst>
            </a:custGeom>
            <a:solidFill>
              <a:srgbClr val="014B3B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65" name="Freeform 155"/>
            <p:cNvSpPr>
              <a:spLocks/>
            </p:cNvSpPr>
            <p:nvPr/>
          </p:nvSpPr>
          <p:spPr bwMode="auto">
            <a:xfrm>
              <a:off x="5798230" y="1786230"/>
              <a:ext cx="1060450" cy="798463"/>
            </a:xfrm>
            <a:custGeom>
              <a:avLst/>
              <a:gdLst>
                <a:gd name="T0" fmla="*/ 942 w 942"/>
                <a:gd name="T1" fmla="*/ 711 h 711"/>
                <a:gd name="T2" fmla="*/ 0 w 942"/>
                <a:gd name="T3" fmla="*/ 444 h 711"/>
                <a:gd name="T4" fmla="*/ 0 w 942"/>
                <a:gd name="T5" fmla="*/ 0 h 711"/>
                <a:gd name="T6" fmla="*/ 942 w 942"/>
                <a:gd name="T7" fmla="*/ 267 h 711"/>
                <a:gd name="T8" fmla="*/ 942 w 942"/>
                <a:gd name="T9" fmla="*/ 71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2" h="711">
                  <a:moveTo>
                    <a:pt x="942" y="711"/>
                  </a:moveTo>
                  <a:lnTo>
                    <a:pt x="0" y="444"/>
                  </a:lnTo>
                  <a:lnTo>
                    <a:pt x="0" y="0"/>
                  </a:lnTo>
                  <a:lnTo>
                    <a:pt x="942" y="267"/>
                  </a:lnTo>
                  <a:lnTo>
                    <a:pt x="942" y="711"/>
                  </a:lnTo>
                  <a:close/>
                </a:path>
              </a:pathLst>
            </a:custGeom>
            <a:solidFill>
              <a:srgbClr val="6D2D2D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7452" name="Freeform 156"/>
            <p:cNvSpPr>
              <a:spLocks/>
            </p:cNvSpPr>
            <p:nvPr/>
          </p:nvSpPr>
          <p:spPr bwMode="auto">
            <a:xfrm>
              <a:off x="6857092" y="1784662"/>
              <a:ext cx="1060450" cy="800100"/>
            </a:xfrm>
            <a:custGeom>
              <a:avLst/>
              <a:gdLst>
                <a:gd name="T0" fmla="*/ 2147483647 w 942"/>
                <a:gd name="T1" fmla="*/ 2147483647 h 711"/>
                <a:gd name="T2" fmla="*/ 0 w 942"/>
                <a:gd name="T3" fmla="*/ 2147483647 h 711"/>
                <a:gd name="T4" fmla="*/ 0 w 942"/>
                <a:gd name="T5" fmla="*/ 2147483647 h 711"/>
                <a:gd name="T6" fmla="*/ 2147483647 w 942"/>
                <a:gd name="T7" fmla="*/ 0 h 711"/>
                <a:gd name="T8" fmla="*/ 2147483647 w 942"/>
                <a:gd name="T9" fmla="*/ 2147483647 h 7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2"/>
                <a:gd name="T16" fmla="*/ 0 h 711"/>
                <a:gd name="T17" fmla="*/ 942 w 942"/>
                <a:gd name="T18" fmla="*/ 711 h 7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2" h="711">
                  <a:moveTo>
                    <a:pt x="942" y="444"/>
                  </a:moveTo>
                  <a:lnTo>
                    <a:pt x="0" y="711"/>
                  </a:lnTo>
                  <a:lnTo>
                    <a:pt x="0" y="267"/>
                  </a:lnTo>
                  <a:lnTo>
                    <a:pt x="942" y="0"/>
                  </a:lnTo>
                  <a:lnTo>
                    <a:pt x="942" y="444"/>
                  </a:lnTo>
                  <a:close/>
                </a:path>
              </a:pathLst>
            </a:custGeom>
            <a:solidFill>
              <a:srgbClr val="A8464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" name="Freeform 157"/>
            <p:cNvSpPr>
              <a:spLocks/>
            </p:cNvSpPr>
            <p:nvPr/>
          </p:nvSpPr>
          <p:spPr bwMode="auto">
            <a:xfrm>
              <a:off x="5798230" y="1478274"/>
              <a:ext cx="2119313" cy="606388"/>
            </a:xfrm>
            <a:custGeom>
              <a:avLst/>
              <a:gdLst>
                <a:gd name="T0" fmla="*/ 1883 w 1883"/>
                <a:gd name="T1" fmla="*/ 273 h 540"/>
                <a:gd name="T2" fmla="*/ 941 w 1883"/>
                <a:gd name="T3" fmla="*/ 540 h 540"/>
                <a:gd name="T4" fmla="*/ 0 w 1883"/>
                <a:gd name="T5" fmla="*/ 273 h 540"/>
                <a:gd name="T6" fmla="*/ 0 w 1883"/>
                <a:gd name="T7" fmla="*/ 268 h 540"/>
                <a:gd name="T8" fmla="*/ 942 w 1883"/>
                <a:gd name="T9" fmla="*/ 0 h 540"/>
                <a:gd name="T10" fmla="*/ 1883 w 1883"/>
                <a:gd name="T11" fmla="*/ 268 h 540"/>
                <a:gd name="T12" fmla="*/ 1883 w 1883"/>
                <a:gd name="T13" fmla="*/ 273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3" h="540">
                  <a:moveTo>
                    <a:pt x="1883" y="273"/>
                  </a:moveTo>
                  <a:lnTo>
                    <a:pt x="941" y="540"/>
                  </a:lnTo>
                  <a:lnTo>
                    <a:pt x="0" y="273"/>
                  </a:lnTo>
                  <a:lnTo>
                    <a:pt x="0" y="268"/>
                  </a:lnTo>
                  <a:lnTo>
                    <a:pt x="942" y="0"/>
                  </a:lnTo>
                  <a:lnTo>
                    <a:pt x="1883" y="268"/>
                  </a:lnTo>
                  <a:lnTo>
                    <a:pt x="1883" y="273"/>
                  </a:lnTo>
                  <a:close/>
                </a:path>
              </a:pathLst>
            </a:custGeom>
            <a:solidFill>
              <a:srgbClr val="863838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2" name="Rectangle 168"/>
            <p:cNvSpPr/>
            <p:nvPr/>
          </p:nvSpPr>
          <p:spPr>
            <a:xfrm>
              <a:off x="7900080" y="1790992"/>
              <a:ext cx="2833688" cy="501619"/>
            </a:xfrm>
            <a:prstGeom prst="rect">
              <a:avLst/>
            </a:prstGeom>
            <a:solidFill>
              <a:srgbClr val="86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4" name="Oval 173"/>
            <p:cNvSpPr/>
            <p:nvPr/>
          </p:nvSpPr>
          <p:spPr>
            <a:xfrm>
              <a:off x="10425793" y="1611616"/>
              <a:ext cx="847725" cy="847673"/>
            </a:xfrm>
            <a:prstGeom prst="ellipse">
              <a:avLst/>
            </a:prstGeom>
            <a:solidFill>
              <a:schemeClr val="bg1"/>
            </a:solidFill>
            <a:ln w="92075">
              <a:solidFill>
                <a:srgbClr val="86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456" name="Content Placeholder 2"/>
            <p:cNvSpPr txBox="1">
              <a:spLocks/>
            </p:cNvSpPr>
            <p:nvPr/>
          </p:nvSpPr>
          <p:spPr bwMode="auto">
            <a:xfrm>
              <a:off x="7941355" y="1776724"/>
              <a:ext cx="235108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pt-BR" altLang="pt-BR" sz="1400">
                  <a:solidFill>
                    <a:schemeClr val="bg1"/>
                  </a:solidFill>
                </a:rPr>
                <a:t>Reconfiguração Espacial e Centralidades Urbanas</a:t>
              </a:r>
              <a:endParaRPr lang="en-US" altLang="pt-BR" sz="1400">
                <a:solidFill>
                  <a:schemeClr val="bg1"/>
                </a:solidFill>
              </a:endParaRPr>
            </a:p>
          </p:txBody>
        </p:sp>
        <p:pic>
          <p:nvPicPr>
            <p:cNvPr id="17453" name="Imagem 8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r="85771" b="-2905"/>
            <a:stretch>
              <a:fillRect/>
            </a:stretch>
          </p:blipFill>
          <p:spPr bwMode="auto">
            <a:xfrm>
              <a:off x="10584542" y="1697349"/>
              <a:ext cx="596900" cy="59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</p:pic>
      </p:grpSp>
      <p:pic>
        <p:nvPicPr>
          <p:cNvPr id="59" name="logo-camarametropolitana-alta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86631" y="180231"/>
            <a:ext cx="2164751" cy="864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 advAuto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3293</TotalTime>
  <Words>884</Words>
  <Application>Microsoft Office PowerPoint</Application>
  <PresentationFormat>Personalizar</PresentationFormat>
  <Paragraphs>215</Paragraphs>
  <Slides>30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0" baseType="lpstr">
      <vt:lpstr>Arial</vt:lpstr>
      <vt:lpstr>Calibri</vt:lpstr>
      <vt:lpstr>맑은 고딕</vt:lpstr>
      <vt:lpstr>Times New Roman</vt:lpstr>
      <vt:lpstr>GeosansLight</vt:lpstr>
      <vt:lpstr>FontAwesome</vt:lpstr>
      <vt:lpstr>Sosa</vt:lpstr>
      <vt:lpstr>Helvetica Light</vt:lpstr>
      <vt:lpstr>Helvetica LT Std Cond Light</vt:lpstr>
      <vt:lpstr>Tema do Office</vt:lpstr>
      <vt:lpstr>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jeniffer costa</dc:creator>
  <cp:lastModifiedBy>paulocesar</cp:lastModifiedBy>
  <cp:revision>367</cp:revision>
  <cp:lastPrinted>2016-11-21T14:19:09Z</cp:lastPrinted>
  <dcterms:created xsi:type="dcterms:W3CDTF">2016-09-13T12:52:19Z</dcterms:created>
  <dcterms:modified xsi:type="dcterms:W3CDTF">2017-10-10T14:06:21Z</dcterms:modified>
</cp:coreProperties>
</file>