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80" r:id="rId3"/>
    <p:sldId id="282" r:id="rId4"/>
    <p:sldId id="285" r:id="rId5"/>
    <p:sldId id="287" r:id="rId6"/>
    <p:sldId id="300" r:id="rId7"/>
    <p:sldId id="299" r:id="rId8"/>
    <p:sldId id="298" r:id="rId9"/>
    <p:sldId id="289" r:id="rId10"/>
    <p:sldId id="291" r:id="rId11"/>
    <p:sldId id="292" r:id="rId12"/>
    <p:sldId id="264" r:id="rId13"/>
    <p:sldId id="263" r:id="rId14"/>
    <p:sldId id="293" r:id="rId15"/>
    <p:sldId id="294" r:id="rId16"/>
    <p:sldId id="297" r:id="rId17"/>
    <p:sldId id="302" r:id="rId18"/>
    <p:sldId id="301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1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73752C-B351-A246-8CA8-583E8E2E7DB9}" type="datetimeFigureOut">
              <a:rPr lang="en-US" smtClean="0"/>
              <a:t>01/11/13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012506-A779-F340-B5AB-4378BD5D79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25"/>
            <a:ext cx="8913813" cy="1285081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Garamond"/>
                <a:cs typeface="Garamond"/>
              </a:rPr>
              <a:t>PATRIMÔNIO E PLANEJAMENTO URBANO NO BRASIL: O CASO DO CENTRO ANTIGO DE SALVADOR</a:t>
            </a:r>
            <a:r>
              <a:rPr lang="pt-BR" sz="2400" dirty="0">
                <a:latin typeface="Garamond"/>
                <a:cs typeface="Garamond"/>
              </a:rPr>
              <a:t> </a:t>
            </a:r>
            <a:endParaRPr lang="fr-FR" sz="2400" dirty="0">
              <a:latin typeface="Garamond"/>
              <a:cs typeface="Garamon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3132" y="5284720"/>
            <a:ext cx="8913813" cy="1285081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Garamond"/>
                <a:cs typeface="Garamond"/>
              </a:rPr>
              <a:t>MARCIA SANT’ANNA</a:t>
            </a:r>
          </a:p>
          <a:p>
            <a:r>
              <a:rPr lang="pt-BR" sz="1600" b="1" dirty="0">
                <a:latin typeface="Garamond"/>
                <a:cs typeface="Garamond"/>
              </a:rPr>
              <a:t>FACULDADE DE ARQUITETURA </a:t>
            </a:r>
          </a:p>
          <a:p>
            <a:r>
              <a:rPr lang="pt-BR" sz="1600" b="1" dirty="0">
                <a:latin typeface="Garamond"/>
                <a:cs typeface="Garamond"/>
              </a:rPr>
              <a:t>PROGRAMA DE PÓS-GRADUAÇÃO EM ARQUITETURA E URBANISMO</a:t>
            </a:r>
          </a:p>
          <a:p>
            <a:r>
              <a:rPr lang="pt-BR" sz="1600" b="1" dirty="0">
                <a:latin typeface="Garamond"/>
                <a:cs typeface="Garamond"/>
              </a:rPr>
              <a:t>UNIVERSIDADE FEDERAL DA BAHIA</a:t>
            </a:r>
            <a:endParaRPr lang="pt-BR" sz="1600" dirty="0">
              <a:latin typeface="Garamond"/>
              <a:cs typeface="Garamond"/>
            </a:endParaRPr>
          </a:p>
        </p:txBody>
      </p:sp>
      <p:pic>
        <p:nvPicPr>
          <p:cNvPr id="8" name="Picture 1" descr="7a etapa_300px_11921335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14" y="1482642"/>
            <a:ext cx="3681912" cy="39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8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TO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11" y="556516"/>
            <a:ext cx="7536198" cy="543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11539" y="6128926"/>
            <a:ext cx="538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Encosta do Sodré- Santa Tereza com Baia Marina ao fundo,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7693" y="52998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6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01%20c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49" y="387893"/>
            <a:ext cx="8170351" cy="56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11539" y="6128926"/>
            <a:ext cx="5382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Restaurante </a:t>
            </a:r>
            <a:r>
              <a:rPr lang="pt-BR" sz="1400" b="1" dirty="0" err="1" smtClean="0">
                <a:latin typeface="Garamond" charset="0"/>
              </a:rPr>
              <a:t>Soho</a:t>
            </a:r>
            <a:r>
              <a:rPr lang="pt-BR" sz="1400" b="1" dirty="0" smtClean="0">
                <a:latin typeface="Garamond" charset="0"/>
              </a:rPr>
              <a:t>, Baia Marina ao fundo,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336966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58" r="458"/>
          <a:stretch>
            <a:fillRect/>
          </a:stretch>
        </p:blipFill>
        <p:spPr>
          <a:xfrm>
            <a:off x="457200" y="965284"/>
            <a:ext cx="8229600" cy="4525963"/>
          </a:xfr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31399" y="5811468"/>
            <a:ext cx="538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Empreendimentos imobiliários na borda da baía no sopé do centro histórico,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269041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833" b="17833"/>
          <a:stretch>
            <a:fillRect/>
          </a:stretch>
        </p:blipFill>
        <p:spPr>
          <a:xfrm>
            <a:off x="1263829" y="933583"/>
            <a:ext cx="7610476" cy="3670767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1623" y="4877771"/>
            <a:ext cx="538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Empreendimentos imobiliários na encosta adjacente ao centro histórico,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301938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56696335_aac0a980be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0" y="186739"/>
            <a:ext cx="7993121" cy="599484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31399" y="6203622"/>
            <a:ext cx="5382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Corredor da Vitória,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165022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a01-1_zps94860b8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60"/>
            <a:ext cx="9144000" cy="603038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99483" y="6259644"/>
            <a:ext cx="538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Vetor imobiliário da Vitória e possibilidades de expansão ao longo da borda da baía,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185104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66746_full-l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202"/>
            <a:ext cx="9144000" cy="496468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55511" y="5904838"/>
            <a:ext cx="538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Arena Fonte Nova, centro antigo e Península de </a:t>
            </a:r>
            <a:r>
              <a:rPr lang="pt-BR" sz="1400" b="1" dirty="0" err="1" smtClean="0">
                <a:latin typeface="Garamond" charset="0"/>
              </a:rPr>
              <a:t>Itapagipe</a:t>
            </a:r>
            <a:r>
              <a:rPr lang="pt-BR" sz="1400" b="1" dirty="0" smtClean="0">
                <a:latin typeface="Garamond" charset="0"/>
              </a:rPr>
              <a:t> ao fundo,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408607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_salvador_porto_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86"/>
            <a:ext cx="9144000" cy="6096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35213" y="6313382"/>
            <a:ext cx="538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Obras para implantação do Projeto de Requalificação do Porto,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215180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M_NOTICIA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" y="7109"/>
            <a:ext cx="4826000" cy="3556000"/>
          </a:xfrm>
          <a:prstGeom prst="rect">
            <a:avLst/>
          </a:prstGeom>
        </p:spPr>
      </p:pic>
      <p:pic>
        <p:nvPicPr>
          <p:cNvPr id="5" name="Picture 4" descr="RTEmagicC_porto_02.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26" y="2919880"/>
            <a:ext cx="6125964" cy="393812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61318" y="2487485"/>
            <a:ext cx="5382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Projeto de Requalificação do Porto,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38866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to_vias_salvador_ponte_itapa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84538"/>
            <a:ext cx="46609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57563"/>
            <a:ext cx="3473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ont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41300"/>
            <a:ext cx="571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6250" y="5910652"/>
            <a:ext cx="34734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Ponte Salvador – Itaparica e Via Portuária,</a:t>
            </a:r>
          </a:p>
          <a:p>
            <a:pPr algn="r" eaLnBrk="1" hangingPunct="1">
              <a:spcBef>
                <a:spcPct val="50000"/>
              </a:spcBef>
            </a:pPr>
            <a:r>
              <a:rPr lang="pt-BR" sz="1400" b="1" dirty="0" smtClean="0">
                <a:latin typeface="Garamond" charset="0"/>
              </a:rPr>
              <a:t>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238468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lourinho-salvador-bah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45"/>
            <a:ext cx="9144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5025" y="6457658"/>
            <a:ext cx="3743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>
                <a:latin typeface="Garamond" charset="0"/>
              </a:rPr>
              <a:t>Conjunto da Sé e do Passo, 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390859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{93472FFE-3CCD-445D-BFDA-A7AD19DB26E7}_salvador-dmitrikessel april 195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4" y="728283"/>
            <a:ext cx="8161198" cy="5508809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74573" y="6345614"/>
            <a:ext cx="3743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>
                <a:latin typeface="Garamond" charset="0"/>
              </a:rPr>
              <a:t>Conjunto da Sé e do Passo, 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21451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1123295_bb79dd009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2" y="2188866"/>
            <a:ext cx="6529428" cy="4425158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31679" y="400536"/>
            <a:ext cx="3743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>
                <a:latin typeface="Garamond" charset="0"/>
              </a:rPr>
              <a:t>Conjunto </a:t>
            </a:r>
            <a:r>
              <a:rPr lang="pt-BR" sz="1400" b="1" dirty="0" smtClean="0">
                <a:latin typeface="Garamond" charset="0"/>
              </a:rPr>
              <a:t>do Bonfim, Península de </a:t>
            </a:r>
            <a:r>
              <a:rPr lang="pt-BR" sz="1400" b="1" dirty="0" err="1" smtClean="0">
                <a:latin typeface="Garamond" charset="0"/>
              </a:rPr>
              <a:t>Itapagipe</a:t>
            </a:r>
            <a:r>
              <a:rPr lang="pt-BR" sz="1400" b="1" dirty="0" smtClean="0">
                <a:latin typeface="Garamond" charset="0"/>
              </a:rPr>
              <a:t>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  <p:pic>
        <p:nvPicPr>
          <p:cNvPr id="5" name="Picture 4" descr="foto-postal-salvador-igreja-do-bonfim_MLB-F-3827345828_02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" y="71773"/>
            <a:ext cx="4246347" cy="27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h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0" y="261435"/>
            <a:ext cx="7656962" cy="574272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14187" y="6078852"/>
            <a:ext cx="3743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400" b="1" dirty="0">
                <a:latin typeface="Garamond" charset="0"/>
              </a:rPr>
              <a:t>Conjunto </a:t>
            </a:r>
            <a:r>
              <a:rPr lang="pt-BR" sz="1400" b="1" dirty="0" smtClean="0">
                <a:latin typeface="Garamond" charset="0"/>
              </a:rPr>
              <a:t>de </a:t>
            </a:r>
            <a:r>
              <a:rPr lang="pt-BR" sz="1400" b="1" dirty="0" err="1" smtClean="0">
                <a:latin typeface="Garamond" charset="0"/>
              </a:rPr>
              <a:t>Mont</a:t>
            </a:r>
            <a:r>
              <a:rPr lang="pt-BR" sz="1400" b="1" dirty="0" smtClean="0">
                <a:latin typeface="Garamond" charset="0"/>
              </a:rPr>
              <a:t> </a:t>
            </a:r>
            <a:r>
              <a:rPr lang="pt-BR" sz="1400" b="1" dirty="0" err="1" smtClean="0">
                <a:latin typeface="Garamond" charset="0"/>
              </a:rPr>
              <a:t>Serrat</a:t>
            </a:r>
            <a:r>
              <a:rPr lang="pt-BR" sz="1400" b="1" dirty="0" smtClean="0">
                <a:latin typeface="Garamond" charset="0"/>
              </a:rPr>
              <a:t>, Península de </a:t>
            </a:r>
            <a:r>
              <a:rPr lang="pt-BR" sz="1400" b="1" dirty="0" err="1" smtClean="0">
                <a:latin typeface="Garamond" charset="0"/>
              </a:rPr>
              <a:t>Itapagipe</a:t>
            </a:r>
            <a:r>
              <a:rPr lang="pt-BR" sz="1400" b="1" dirty="0" smtClean="0">
                <a:latin typeface="Garamond" charset="0"/>
              </a:rPr>
              <a:t>, </a:t>
            </a:r>
            <a:r>
              <a:rPr lang="pt-BR" sz="1400" b="1" dirty="0">
                <a:latin typeface="Garamond" charset="0"/>
              </a:rPr>
              <a:t>Salvador, Bahia</a:t>
            </a:r>
          </a:p>
        </p:txBody>
      </p:sp>
    </p:spTree>
    <p:extLst>
      <p:ext uri="{BB962C8B-B14F-4D97-AF65-F5344CB8AC3E}">
        <p14:creationId xmlns:p14="http://schemas.microsoft.com/office/powerpoint/2010/main" val="379909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9335524966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5" y="1981245"/>
            <a:ext cx="7762013" cy="27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1120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0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 3_RA_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13807"/>
            <a:ext cx="4781689" cy="4336881"/>
          </a:xfrm>
          <a:prstGeom prst="rect">
            <a:avLst/>
          </a:prstGeom>
        </p:spPr>
      </p:pic>
      <p:pic>
        <p:nvPicPr>
          <p:cNvPr id="4" name="Imagem 0" descr="Mapa 1 - Áreas Protegidas Centro Anti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5502" y="74696"/>
            <a:ext cx="4380687" cy="66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8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SA_MAP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7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289</TotalTime>
  <Words>203</Words>
  <Application>Microsoft Macintosh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Perception</vt:lpstr>
      <vt:lpstr>PATRIMÔNIO E PLANEJAMENTO URBANO NO BRASIL: O CASO DO CENTRO ANTIGO DE SALVADOR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G Santana</dc:creator>
  <cp:lastModifiedBy>Marcia G Santana</cp:lastModifiedBy>
  <cp:revision>24</cp:revision>
  <dcterms:created xsi:type="dcterms:W3CDTF">2013-05-14T15:58:39Z</dcterms:created>
  <dcterms:modified xsi:type="dcterms:W3CDTF">2013-11-01T10:31:18Z</dcterms:modified>
</cp:coreProperties>
</file>