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2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9145" autoAdjust="0"/>
  </p:normalViewPr>
  <p:slideViewPr>
    <p:cSldViewPr>
      <p:cViewPr>
        <p:scale>
          <a:sx n="100" d="100"/>
          <a:sy n="100" d="100"/>
        </p:scale>
        <p:origin x="38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4FBD2-6D15-40B3-A64D-389429C755F8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A6EF5-C9BF-4C30-BF58-86AC3D535F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75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6EF5-C9BF-4C30-BF58-86AC3D535F5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99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05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60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50188" y="325439"/>
            <a:ext cx="2435225" cy="69278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1338" y="325439"/>
            <a:ext cx="7156450" cy="69278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23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79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2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1339" y="1895476"/>
            <a:ext cx="4795837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89575" y="1895476"/>
            <a:ext cx="4795838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68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2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2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64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8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02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6" indent="0">
              <a:buNone/>
              <a:defRPr sz="900"/>
            </a:lvl4pPr>
            <a:lvl5pPr marL="1828595" indent="0">
              <a:buNone/>
              <a:defRPr sz="900"/>
            </a:lvl5pPr>
            <a:lvl6pPr marL="2285744" indent="0">
              <a:buNone/>
              <a:defRPr sz="900"/>
            </a:lvl6pPr>
            <a:lvl7pPr marL="2742893" indent="0">
              <a:buNone/>
              <a:defRPr sz="900"/>
            </a:lvl7pPr>
            <a:lvl8pPr marL="3200042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99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8" indent="0">
              <a:buNone/>
              <a:defRPr sz="2400"/>
            </a:lvl3pPr>
            <a:lvl4pPr marL="1371446" indent="0">
              <a:buNone/>
              <a:defRPr sz="2000"/>
            </a:lvl4pPr>
            <a:lvl5pPr marL="1828595" indent="0">
              <a:buNone/>
              <a:defRPr sz="2000"/>
            </a:lvl5pPr>
            <a:lvl6pPr marL="2285744" indent="0">
              <a:buNone/>
              <a:defRPr sz="2000"/>
            </a:lvl6pPr>
            <a:lvl7pPr marL="2742893" indent="0">
              <a:buNone/>
              <a:defRPr sz="2000"/>
            </a:lvl7pPr>
            <a:lvl8pPr marL="3200042" indent="0">
              <a:buNone/>
              <a:defRPr sz="2000"/>
            </a:lvl8pPr>
            <a:lvl9pPr marL="365719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6" indent="0">
              <a:buNone/>
              <a:defRPr sz="900"/>
            </a:lvl4pPr>
            <a:lvl5pPr marL="1828595" indent="0">
              <a:buNone/>
              <a:defRPr sz="900"/>
            </a:lvl5pPr>
            <a:lvl6pPr marL="2285744" indent="0">
              <a:buNone/>
              <a:defRPr sz="900"/>
            </a:lvl6pPr>
            <a:lvl7pPr marL="2742893" indent="0">
              <a:buNone/>
              <a:defRPr sz="900"/>
            </a:lvl7pPr>
            <a:lvl8pPr marL="3200042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7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6488-366D-4EB5-97F4-B09CDAFA3BB5}" type="datetimeFigureOut">
              <a:rPr lang="pt-BR" smtClean="0"/>
              <a:t>01/11/2013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CB0C-3B97-4C20-8ACF-87BD42BED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3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4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1" indent="-228574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0" indent="-228574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8" indent="-228574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4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6" indent="-228574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4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Conector reto 125"/>
          <p:cNvCxnSpPr>
            <a:stCxn id="123" idx="31"/>
          </p:cNvCxnSpPr>
          <p:nvPr/>
        </p:nvCxnSpPr>
        <p:spPr>
          <a:xfrm>
            <a:off x="1315789" y="1731582"/>
            <a:ext cx="3139608" cy="1841434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0" y="0"/>
            <a:ext cx="9144000" cy="60929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5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0" name="Retângulo 1039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39" name="Grupo 1038"/>
          <p:cNvGrpSpPr/>
          <p:nvPr/>
        </p:nvGrpSpPr>
        <p:grpSpPr>
          <a:xfrm>
            <a:off x="39976" y="6188170"/>
            <a:ext cx="8780496" cy="671796"/>
            <a:chOff x="60896" y="5948957"/>
            <a:chExt cx="8780496" cy="671796"/>
          </a:xfrm>
        </p:grpSpPr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60896" y="63745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sz="1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1" name="Picture 10" descr="C:\Users\LAK\Desktop\logo federacion panamerican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96" y="5948957"/>
              <a:ext cx="474463" cy="47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20"/>
            <p:cNvSpPr txBox="1">
              <a:spLocks noChangeArrowheads="1"/>
            </p:cNvSpPr>
            <p:nvPr/>
          </p:nvSpPr>
          <p:spPr bwMode="auto">
            <a:xfrm>
              <a:off x="611560" y="5985594"/>
              <a:ext cx="8229832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sz="1600" b="1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FEDERACIÓN PANAMERICANA DE  </a:t>
              </a:r>
              <a:r>
                <a:rPr lang="pt-BR" sz="1600" b="1" dirty="0" smtClean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ASOCIACIONES </a:t>
              </a:r>
              <a:r>
                <a:rPr lang="pt-BR" sz="1600" b="1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DE ARQUITECTOS - FPAA</a:t>
              </a:r>
            </a:p>
          </p:txBody>
        </p:sp>
      </p:grpSp>
      <p:sp>
        <p:nvSpPr>
          <p:cNvPr id="1043" name="Retângulo 1042"/>
          <p:cNvSpPr/>
          <p:nvPr/>
        </p:nvSpPr>
        <p:spPr>
          <a:xfrm>
            <a:off x="179512" y="4653135"/>
            <a:ext cx="245903" cy="14528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467545" y="4582393"/>
            <a:ext cx="3641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REGIÓN CONOSUR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179513" y="4869160"/>
            <a:ext cx="245902" cy="10864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2" name="Text Box 20"/>
          <p:cNvSpPr txBox="1">
            <a:spLocks noChangeArrowheads="1"/>
          </p:cNvSpPr>
          <p:nvPr/>
        </p:nvSpPr>
        <p:spPr bwMode="auto">
          <a:xfrm>
            <a:off x="467545" y="4798417"/>
            <a:ext cx="3641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REGIÓN ANDINA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179513" y="5085184"/>
            <a:ext cx="245902" cy="10864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auto">
          <a:xfrm>
            <a:off x="467545" y="5014441"/>
            <a:ext cx="3641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REGIÓN DO CARIBE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179513" y="5299942"/>
            <a:ext cx="242120" cy="12289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467545" y="5229200"/>
            <a:ext cx="3641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REGIÓN CENTROAMÉRICA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179513" y="5517232"/>
            <a:ext cx="242120" cy="10864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8" name="Text Box 20"/>
          <p:cNvSpPr txBox="1">
            <a:spLocks noChangeArrowheads="1"/>
          </p:cNvSpPr>
          <p:nvPr/>
        </p:nvSpPr>
        <p:spPr bwMode="auto">
          <a:xfrm>
            <a:off x="467545" y="5446489"/>
            <a:ext cx="3641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REGIÓN NORTE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4" name="CaixaDeTexto 1043"/>
          <p:cNvSpPr txBox="1"/>
          <p:nvPr/>
        </p:nvSpPr>
        <p:spPr>
          <a:xfrm>
            <a:off x="35496" y="2164794"/>
            <a:ext cx="644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7,2 MIL MILLONES PERSONAS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7504" y="161759"/>
            <a:ext cx="3694227" cy="1892515"/>
            <a:chOff x="225103" y="127241"/>
            <a:chExt cx="8568952" cy="4389787"/>
          </a:xfrm>
        </p:grpSpPr>
        <p:grpSp>
          <p:nvGrpSpPr>
            <p:cNvPr id="64" name="Grupo 63"/>
            <p:cNvGrpSpPr/>
            <p:nvPr/>
          </p:nvGrpSpPr>
          <p:grpSpPr>
            <a:xfrm>
              <a:off x="225103" y="127241"/>
              <a:ext cx="8568952" cy="4389787"/>
              <a:chOff x="251520" y="1120886"/>
              <a:chExt cx="8568952" cy="4389787"/>
            </a:xfrm>
          </p:grpSpPr>
          <p:grpSp>
            <p:nvGrpSpPr>
              <p:cNvPr id="65" name="Grupo 64"/>
              <p:cNvGrpSpPr/>
              <p:nvPr/>
            </p:nvGrpSpPr>
            <p:grpSpPr>
              <a:xfrm>
                <a:off x="251520" y="1120886"/>
                <a:ext cx="8568952" cy="4389787"/>
                <a:chOff x="35446" y="1120886"/>
                <a:chExt cx="9144000" cy="4684378"/>
              </a:xfrm>
            </p:grpSpPr>
            <p:pic>
              <p:nvPicPr>
                <p:cNvPr id="84" name="Picture 4" descr="C:\Users\LAK\Desktop\mapa-mundi2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" y="1120886"/>
                  <a:ext cx="9144000" cy="4684378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69000"/>
                  </a:schemeClr>
                </a:solidFill>
              </p:spPr>
            </p:pic>
            <p:sp>
              <p:nvSpPr>
                <p:cNvPr id="85" name="Forma livre 84"/>
                <p:cNvSpPr/>
                <p:nvPr/>
              </p:nvSpPr>
              <p:spPr>
                <a:xfrm>
                  <a:off x="2620462" y="3160510"/>
                  <a:ext cx="331393" cy="441858"/>
                </a:xfrm>
                <a:custGeom>
                  <a:avLst/>
                  <a:gdLst>
                    <a:gd name="connsiteX0" fmla="*/ 64437 w 331393"/>
                    <a:gd name="connsiteY0" fmla="*/ 346736 h 441858"/>
                    <a:gd name="connsiteX1" fmla="*/ 15342 w 331393"/>
                    <a:gd name="connsiteY1" fmla="*/ 343667 h 441858"/>
                    <a:gd name="connsiteX2" fmla="*/ 0 w 331393"/>
                    <a:gd name="connsiteY2" fmla="*/ 291503 h 441858"/>
                    <a:gd name="connsiteX3" fmla="*/ 42958 w 331393"/>
                    <a:gd name="connsiteY3" fmla="*/ 260819 h 441858"/>
                    <a:gd name="connsiteX4" fmla="*/ 46027 w 331393"/>
                    <a:gd name="connsiteY4" fmla="*/ 220929 h 441858"/>
                    <a:gd name="connsiteX5" fmla="*/ 18410 w 331393"/>
                    <a:gd name="connsiteY5" fmla="*/ 135012 h 441858"/>
                    <a:gd name="connsiteX6" fmla="*/ 49095 w 331393"/>
                    <a:gd name="connsiteY6" fmla="*/ 116601 h 441858"/>
                    <a:gd name="connsiteX7" fmla="*/ 82848 w 331393"/>
                    <a:gd name="connsiteY7" fmla="*/ 79780 h 441858"/>
                    <a:gd name="connsiteX8" fmla="*/ 116601 w 331393"/>
                    <a:gd name="connsiteY8" fmla="*/ 39890 h 441858"/>
                    <a:gd name="connsiteX9" fmla="*/ 156491 w 331393"/>
                    <a:gd name="connsiteY9" fmla="*/ 21479 h 441858"/>
                    <a:gd name="connsiteX10" fmla="*/ 202518 w 331393"/>
                    <a:gd name="connsiteY10" fmla="*/ 0 h 441858"/>
                    <a:gd name="connsiteX11" fmla="*/ 187176 w 331393"/>
                    <a:gd name="connsiteY11" fmla="*/ 61369 h 441858"/>
                    <a:gd name="connsiteX12" fmla="*/ 150354 w 331393"/>
                    <a:gd name="connsiteY12" fmla="*/ 98191 h 441858"/>
                    <a:gd name="connsiteX13" fmla="*/ 187176 w 331393"/>
                    <a:gd name="connsiteY13" fmla="*/ 153423 h 441858"/>
                    <a:gd name="connsiteX14" fmla="*/ 217860 w 331393"/>
                    <a:gd name="connsiteY14" fmla="*/ 150354 h 441858"/>
                    <a:gd name="connsiteX15" fmla="*/ 248545 w 331393"/>
                    <a:gd name="connsiteY15" fmla="*/ 181039 h 441858"/>
                    <a:gd name="connsiteX16" fmla="*/ 273092 w 331393"/>
                    <a:gd name="connsiteY16" fmla="*/ 217860 h 441858"/>
                    <a:gd name="connsiteX17" fmla="*/ 312982 w 331393"/>
                    <a:gd name="connsiteY17" fmla="*/ 279230 h 441858"/>
                    <a:gd name="connsiteX18" fmla="*/ 331393 w 331393"/>
                    <a:gd name="connsiteY18" fmla="*/ 312983 h 441858"/>
                    <a:gd name="connsiteX19" fmla="*/ 322188 w 331393"/>
                    <a:gd name="connsiteY19" fmla="*/ 337530 h 441858"/>
                    <a:gd name="connsiteX20" fmla="*/ 276161 w 331393"/>
                    <a:gd name="connsiteY20" fmla="*/ 288435 h 441858"/>
                    <a:gd name="connsiteX21" fmla="*/ 227066 w 331393"/>
                    <a:gd name="connsiteY21" fmla="*/ 309914 h 441858"/>
                    <a:gd name="connsiteX22" fmla="*/ 230134 w 331393"/>
                    <a:gd name="connsiteY22" fmla="*/ 368215 h 441858"/>
                    <a:gd name="connsiteX23" fmla="*/ 242408 w 331393"/>
                    <a:gd name="connsiteY23" fmla="*/ 426516 h 441858"/>
                    <a:gd name="connsiteX24" fmla="*/ 220929 w 331393"/>
                    <a:gd name="connsiteY24" fmla="*/ 441858 h 441858"/>
                    <a:gd name="connsiteX25" fmla="*/ 187176 w 331393"/>
                    <a:gd name="connsiteY25" fmla="*/ 423447 h 441858"/>
                    <a:gd name="connsiteX26" fmla="*/ 156491 w 331393"/>
                    <a:gd name="connsiteY26" fmla="*/ 411173 h 441858"/>
                    <a:gd name="connsiteX27" fmla="*/ 144217 w 331393"/>
                    <a:gd name="connsiteY27" fmla="*/ 371283 h 441858"/>
                    <a:gd name="connsiteX28" fmla="*/ 64437 w 331393"/>
                    <a:gd name="connsiteY28" fmla="*/ 346736 h 441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31393" h="441858">
                      <a:moveTo>
                        <a:pt x="64437" y="346736"/>
                      </a:moveTo>
                      <a:lnTo>
                        <a:pt x="15342" y="343667"/>
                      </a:lnTo>
                      <a:lnTo>
                        <a:pt x="0" y="291503"/>
                      </a:lnTo>
                      <a:lnTo>
                        <a:pt x="42958" y="260819"/>
                      </a:lnTo>
                      <a:lnTo>
                        <a:pt x="46027" y="220929"/>
                      </a:lnTo>
                      <a:lnTo>
                        <a:pt x="18410" y="135012"/>
                      </a:lnTo>
                      <a:lnTo>
                        <a:pt x="49095" y="116601"/>
                      </a:lnTo>
                      <a:lnTo>
                        <a:pt x="82848" y="79780"/>
                      </a:lnTo>
                      <a:lnTo>
                        <a:pt x="116601" y="39890"/>
                      </a:lnTo>
                      <a:lnTo>
                        <a:pt x="156491" y="21479"/>
                      </a:lnTo>
                      <a:lnTo>
                        <a:pt x="202518" y="0"/>
                      </a:lnTo>
                      <a:lnTo>
                        <a:pt x="187176" y="61369"/>
                      </a:lnTo>
                      <a:lnTo>
                        <a:pt x="150354" y="98191"/>
                      </a:lnTo>
                      <a:lnTo>
                        <a:pt x="187176" y="153423"/>
                      </a:lnTo>
                      <a:lnTo>
                        <a:pt x="217860" y="150354"/>
                      </a:lnTo>
                      <a:lnTo>
                        <a:pt x="248545" y="181039"/>
                      </a:lnTo>
                      <a:lnTo>
                        <a:pt x="273092" y="217860"/>
                      </a:lnTo>
                      <a:lnTo>
                        <a:pt x="312982" y="279230"/>
                      </a:lnTo>
                      <a:lnTo>
                        <a:pt x="331393" y="312983"/>
                      </a:lnTo>
                      <a:lnTo>
                        <a:pt x="322188" y="337530"/>
                      </a:lnTo>
                      <a:lnTo>
                        <a:pt x="276161" y="288435"/>
                      </a:lnTo>
                      <a:lnTo>
                        <a:pt x="227066" y="309914"/>
                      </a:lnTo>
                      <a:lnTo>
                        <a:pt x="230134" y="368215"/>
                      </a:lnTo>
                      <a:lnTo>
                        <a:pt x="242408" y="426516"/>
                      </a:lnTo>
                      <a:lnTo>
                        <a:pt x="220929" y="441858"/>
                      </a:lnTo>
                      <a:lnTo>
                        <a:pt x="187176" y="423447"/>
                      </a:lnTo>
                      <a:lnTo>
                        <a:pt x="156491" y="411173"/>
                      </a:lnTo>
                      <a:lnTo>
                        <a:pt x="144217" y="371283"/>
                      </a:lnTo>
                      <a:lnTo>
                        <a:pt x="64437" y="34673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6" name="Forma livre 85"/>
                <p:cNvSpPr/>
                <p:nvPr/>
              </p:nvSpPr>
              <p:spPr>
                <a:xfrm>
                  <a:off x="2778919" y="3174206"/>
                  <a:ext cx="307181" cy="300038"/>
                </a:xfrm>
                <a:custGeom>
                  <a:avLst/>
                  <a:gdLst>
                    <a:gd name="connsiteX0" fmla="*/ 40481 w 307181"/>
                    <a:gd name="connsiteY0" fmla="*/ 19050 h 300038"/>
                    <a:gd name="connsiteX1" fmla="*/ 90487 w 307181"/>
                    <a:gd name="connsiteY1" fmla="*/ 0 h 300038"/>
                    <a:gd name="connsiteX2" fmla="*/ 123825 w 307181"/>
                    <a:gd name="connsiteY2" fmla="*/ 42863 h 300038"/>
                    <a:gd name="connsiteX3" fmla="*/ 183356 w 307181"/>
                    <a:gd name="connsiteY3" fmla="*/ 45244 h 300038"/>
                    <a:gd name="connsiteX4" fmla="*/ 245269 w 307181"/>
                    <a:gd name="connsiteY4" fmla="*/ 19050 h 300038"/>
                    <a:gd name="connsiteX5" fmla="*/ 297656 w 307181"/>
                    <a:gd name="connsiteY5" fmla="*/ 73819 h 300038"/>
                    <a:gd name="connsiteX6" fmla="*/ 300037 w 307181"/>
                    <a:gd name="connsiteY6" fmla="*/ 119063 h 300038"/>
                    <a:gd name="connsiteX7" fmla="*/ 304800 w 307181"/>
                    <a:gd name="connsiteY7" fmla="*/ 169069 h 300038"/>
                    <a:gd name="connsiteX8" fmla="*/ 307181 w 307181"/>
                    <a:gd name="connsiteY8" fmla="*/ 197644 h 300038"/>
                    <a:gd name="connsiteX9" fmla="*/ 261937 w 307181"/>
                    <a:gd name="connsiteY9" fmla="*/ 233363 h 300038"/>
                    <a:gd name="connsiteX10" fmla="*/ 200025 w 307181"/>
                    <a:gd name="connsiteY10" fmla="*/ 221457 h 300038"/>
                    <a:gd name="connsiteX11" fmla="*/ 209550 w 307181"/>
                    <a:gd name="connsiteY11" fmla="*/ 271463 h 300038"/>
                    <a:gd name="connsiteX12" fmla="*/ 202406 w 307181"/>
                    <a:gd name="connsiteY12" fmla="*/ 300038 h 300038"/>
                    <a:gd name="connsiteX13" fmla="*/ 169069 w 307181"/>
                    <a:gd name="connsiteY13" fmla="*/ 295275 h 300038"/>
                    <a:gd name="connsiteX14" fmla="*/ 59531 w 307181"/>
                    <a:gd name="connsiteY14" fmla="*/ 133350 h 300038"/>
                    <a:gd name="connsiteX15" fmla="*/ 30956 w 307181"/>
                    <a:gd name="connsiteY15" fmla="*/ 133350 h 300038"/>
                    <a:gd name="connsiteX16" fmla="*/ 0 w 307181"/>
                    <a:gd name="connsiteY16" fmla="*/ 90488 h 300038"/>
                    <a:gd name="connsiteX17" fmla="*/ 0 w 307181"/>
                    <a:gd name="connsiteY17" fmla="*/ 90488 h 300038"/>
                    <a:gd name="connsiteX18" fmla="*/ 40481 w 307181"/>
                    <a:gd name="connsiteY18" fmla="*/ 19050 h 300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7181" h="300038">
                      <a:moveTo>
                        <a:pt x="40481" y="19050"/>
                      </a:moveTo>
                      <a:lnTo>
                        <a:pt x="90487" y="0"/>
                      </a:lnTo>
                      <a:lnTo>
                        <a:pt x="123825" y="42863"/>
                      </a:lnTo>
                      <a:lnTo>
                        <a:pt x="183356" y="45244"/>
                      </a:lnTo>
                      <a:lnTo>
                        <a:pt x="245269" y="19050"/>
                      </a:lnTo>
                      <a:lnTo>
                        <a:pt x="297656" y="73819"/>
                      </a:lnTo>
                      <a:lnTo>
                        <a:pt x="300037" y="119063"/>
                      </a:lnTo>
                      <a:lnTo>
                        <a:pt x="304800" y="169069"/>
                      </a:lnTo>
                      <a:lnTo>
                        <a:pt x="307181" y="197644"/>
                      </a:lnTo>
                      <a:lnTo>
                        <a:pt x="261937" y="233363"/>
                      </a:lnTo>
                      <a:lnTo>
                        <a:pt x="200025" y="221457"/>
                      </a:lnTo>
                      <a:lnTo>
                        <a:pt x="209550" y="271463"/>
                      </a:lnTo>
                      <a:lnTo>
                        <a:pt x="202406" y="300038"/>
                      </a:lnTo>
                      <a:lnTo>
                        <a:pt x="169069" y="295275"/>
                      </a:lnTo>
                      <a:lnTo>
                        <a:pt x="59531" y="133350"/>
                      </a:lnTo>
                      <a:lnTo>
                        <a:pt x="30956" y="133350"/>
                      </a:lnTo>
                      <a:lnTo>
                        <a:pt x="0" y="90488"/>
                      </a:lnTo>
                      <a:lnTo>
                        <a:pt x="0" y="90488"/>
                      </a:lnTo>
                      <a:lnTo>
                        <a:pt x="40481" y="1905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8" name="Forma livre 87"/>
                <p:cNvSpPr/>
                <p:nvPr/>
              </p:nvSpPr>
              <p:spPr>
                <a:xfrm>
                  <a:off x="2555081" y="3467100"/>
                  <a:ext cx="230982" cy="188119"/>
                </a:xfrm>
                <a:custGeom>
                  <a:avLst/>
                  <a:gdLst>
                    <a:gd name="connsiteX0" fmla="*/ 66675 w 230982"/>
                    <a:gd name="connsiteY0" fmla="*/ 0 h 188119"/>
                    <a:gd name="connsiteX1" fmla="*/ 28575 w 230982"/>
                    <a:gd name="connsiteY1" fmla="*/ 40481 h 188119"/>
                    <a:gd name="connsiteX2" fmla="*/ 14288 w 230982"/>
                    <a:gd name="connsiteY2" fmla="*/ 76200 h 188119"/>
                    <a:gd name="connsiteX3" fmla="*/ 16669 w 230982"/>
                    <a:gd name="connsiteY3" fmla="*/ 116681 h 188119"/>
                    <a:gd name="connsiteX4" fmla="*/ 40482 w 230982"/>
                    <a:gd name="connsiteY4" fmla="*/ 119063 h 188119"/>
                    <a:gd name="connsiteX5" fmla="*/ 11907 w 230982"/>
                    <a:gd name="connsiteY5" fmla="*/ 147638 h 188119"/>
                    <a:gd name="connsiteX6" fmla="*/ 0 w 230982"/>
                    <a:gd name="connsiteY6" fmla="*/ 169069 h 188119"/>
                    <a:gd name="connsiteX7" fmla="*/ 38100 w 230982"/>
                    <a:gd name="connsiteY7" fmla="*/ 180975 h 188119"/>
                    <a:gd name="connsiteX8" fmla="*/ 64294 w 230982"/>
                    <a:gd name="connsiteY8" fmla="*/ 188119 h 188119"/>
                    <a:gd name="connsiteX9" fmla="*/ 83344 w 230982"/>
                    <a:gd name="connsiteY9" fmla="*/ 135731 h 188119"/>
                    <a:gd name="connsiteX10" fmla="*/ 111919 w 230982"/>
                    <a:gd name="connsiteY10" fmla="*/ 111919 h 188119"/>
                    <a:gd name="connsiteX11" fmla="*/ 142875 w 230982"/>
                    <a:gd name="connsiteY11" fmla="*/ 85725 h 188119"/>
                    <a:gd name="connsiteX12" fmla="*/ 157163 w 230982"/>
                    <a:gd name="connsiteY12" fmla="*/ 50006 h 188119"/>
                    <a:gd name="connsiteX13" fmla="*/ 183357 w 230982"/>
                    <a:gd name="connsiteY13" fmla="*/ 102394 h 188119"/>
                    <a:gd name="connsiteX14" fmla="*/ 211932 w 230982"/>
                    <a:gd name="connsiteY14" fmla="*/ 128588 h 188119"/>
                    <a:gd name="connsiteX15" fmla="*/ 230982 w 230982"/>
                    <a:gd name="connsiteY15" fmla="*/ 119063 h 188119"/>
                    <a:gd name="connsiteX16" fmla="*/ 211932 w 230982"/>
                    <a:gd name="connsiteY16" fmla="*/ 66675 h 188119"/>
                    <a:gd name="connsiteX17" fmla="*/ 130969 w 230982"/>
                    <a:gd name="connsiteY17" fmla="*/ 42863 h 188119"/>
                    <a:gd name="connsiteX18" fmla="*/ 121444 w 230982"/>
                    <a:gd name="connsiteY18" fmla="*/ 35719 h 188119"/>
                    <a:gd name="connsiteX19" fmla="*/ 66675 w 230982"/>
                    <a:gd name="connsiteY19" fmla="*/ 0 h 18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30982" h="188119">
                      <a:moveTo>
                        <a:pt x="66675" y="0"/>
                      </a:moveTo>
                      <a:lnTo>
                        <a:pt x="28575" y="40481"/>
                      </a:lnTo>
                      <a:lnTo>
                        <a:pt x="14288" y="76200"/>
                      </a:lnTo>
                      <a:lnTo>
                        <a:pt x="16669" y="116681"/>
                      </a:lnTo>
                      <a:lnTo>
                        <a:pt x="40482" y="119063"/>
                      </a:lnTo>
                      <a:lnTo>
                        <a:pt x="11907" y="147638"/>
                      </a:lnTo>
                      <a:lnTo>
                        <a:pt x="0" y="169069"/>
                      </a:lnTo>
                      <a:lnTo>
                        <a:pt x="38100" y="180975"/>
                      </a:lnTo>
                      <a:lnTo>
                        <a:pt x="64294" y="188119"/>
                      </a:lnTo>
                      <a:lnTo>
                        <a:pt x="83344" y="135731"/>
                      </a:lnTo>
                      <a:lnTo>
                        <a:pt x="111919" y="111919"/>
                      </a:lnTo>
                      <a:lnTo>
                        <a:pt x="142875" y="85725"/>
                      </a:lnTo>
                      <a:lnTo>
                        <a:pt x="157163" y="50006"/>
                      </a:lnTo>
                      <a:lnTo>
                        <a:pt x="183357" y="102394"/>
                      </a:lnTo>
                      <a:lnTo>
                        <a:pt x="211932" y="128588"/>
                      </a:lnTo>
                      <a:lnTo>
                        <a:pt x="230982" y="119063"/>
                      </a:lnTo>
                      <a:lnTo>
                        <a:pt x="211932" y="66675"/>
                      </a:lnTo>
                      <a:lnTo>
                        <a:pt x="130969" y="42863"/>
                      </a:lnTo>
                      <a:lnTo>
                        <a:pt x="121444" y="35719"/>
                      </a:lnTo>
                      <a:lnTo>
                        <a:pt x="66675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84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9" name="Forma livre 88"/>
                <p:cNvSpPr/>
                <p:nvPr/>
              </p:nvSpPr>
              <p:spPr>
                <a:xfrm>
                  <a:off x="2547938" y="3524250"/>
                  <a:ext cx="338137" cy="521494"/>
                </a:xfrm>
                <a:custGeom>
                  <a:avLst/>
                  <a:gdLst>
                    <a:gd name="connsiteX0" fmla="*/ 285750 w 338137"/>
                    <a:gd name="connsiteY0" fmla="*/ 71438 h 521494"/>
                    <a:gd name="connsiteX1" fmla="*/ 297656 w 338137"/>
                    <a:gd name="connsiteY1" fmla="*/ 116681 h 521494"/>
                    <a:gd name="connsiteX2" fmla="*/ 261937 w 338137"/>
                    <a:gd name="connsiteY2" fmla="*/ 116681 h 521494"/>
                    <a:gd name="connsiteX3" fmla="*/ 226218 w 338137"/>
                    <a:gd name="connsiteY3" fmla="*/ 133350 h 521494"/>
                    <a:gd name="connsiteX4" fmla="*/ 221456 w 338137"/>
                    <a:gd name="connsiteY4" fmla="*/ 161925 h 521494"/>
                    <a:gd name="connsiteX5" fmla="*/ 195262 w 338137"/>
                    <a:gd name="connsiteY5" fmla="*/ 209550 h 521494"/>
                    <a:gd name="connsiteX6" fmla="*/ 214312 w 338137"/>
                    <a:gd name="connsiteY6" fmla="*/ 235744 h 521494"/>
                    <a:gd name="connsiteX7" fmla="*/ 238125 w 338137"/>
                    <a:gd name="connsiteY7" fmla="*/ 278606 h 521494"/>
                    <a:gd name="connsiteX8" fmla="*/ 257175 w 338137"/>
                    <a:gd name="connsiteY8" fmla="*/ 285750 h 521494"/>
                    <a:gd name="connsiteX9" fmla="*/ 285750 w 338137"/>
                    <a:gd name="connsiteY9" fmla="*/ 266700 h 521494"/>
                    <a:gd name="connsiteX10" fmla="*/ 292893 w 338137"/>
                    <a:gd name="connsiteY10" fmla="*/ 304800 h 521494"/>
                    <a:gd name="connsiteX11" fmla="*/ 314325 w 338137"/>
                    <a:gd name="connsiteY11" fmla="*/ 316706 h 521494"/>
                    <a:gd name="connsiteX12" fmla="*/ 330993 w 338137"/>
                    <a:gd name="connsiteY12" fmla="*/ 369094 h 521494"/>
                    <a:gd name="connsiteX13" fmla="*/ 330993 w 338137"/>
                    <a:gd name="connsiteY13" fmla="*/ 414338 h 521494"/>
                    <a:gd name="connsiteX14" fmla="*/ 338137 w 338137"/>
                    <a:gd name="connsiteY14" fmla="*/ 464344 h 521494"/>
                    <a:gd name="connsiteX15" fmla="*/ 330993 w 338137"/>
                    <a:gd name="connsiteY15" fmla="*/ 488156 h 521494"/>
                    <a:gd name="connsiteX16" fmla="*/ 314325 w 338137"/>
                    <a:gd name="connsiteY16" fmla="*/ 521494 h 521494"/>
                    <a:gd name="connsiteX17" fmla="*/ 259556 w 338137"/>
                    <a:gd name="connsiteY17" fmla="*/ 476250 h 521494"/>
                    <a:gd name="connsiteX18" fmla="*/ 183356 w 338137"/>
                    <a:gd name="connsiteY18" fmla="*/ 428625 h 521494"/>
                    <a:gd name="connsiteX19" fmla="*/ 152400 w 338137"/>
                    <a:gd name="connsiteY19" fmla="*/ 409575 h 521494"/>
                    <a:gd name="connsiteX20" fmla="*/ 138112 w 338137"/>
                    <a:gd name="connsiteY20" fmla="*/ 376238 h 521494"/>
                    <a:gd name="connsiteX21" fmla="*/ 128587 w 338137"/>
                    <a:gd name="connsiteY21" fmla="*/ 333375 h 521494"/>
                    <a:gd name="connsiteX22" fmla="*/ 83343 w 338137"/>
                    <a:gd name="connsiteY22" fmla="*/ 264319 h 521494"/>
                    <a:gd name="connsiteX23" fmla="*/ 59531 w 338137"/>
                    <a:gd name="connsiteY23" fmla="*/ 214313 h 521494"/>
                    <a:gd name="connsiteX24" fmla="*/ 30956 w 338137"/>
                    <a:gd name="connsiteY24" fmla="*/ 173831 h 521494"/>
                    <a:gd name="connsiteX25" fmla="*/ 19050 w 338137"/>
                    <a:gd name="connsiteY25" fmla="*/ 159544 h 521494"/>
                    <a:gd name="connsiteX26" fmla="*/ 0 w 338137"/>
                    <a:gd name="connsiteY26" fmla="*/ 119063 h 521494"/>
                    <a:gd name="connsiteX27" fmla="*/ 33337 w 338137"/>
                    <a:gd name="connsiteY27" fmla="*/ 126206 h 521494"/>
                    <a:gd name="connsiteX28" fmla="*/ 73818 w 338137"/>
                    <a:gd name="connsiteY28" fmla="*/ 138113 h 521494"/>
                    <a:gd name="connsiteX29" fmla="*/ 100012 w 338137"/>
                    <a:gd name="connsiteY29" fmla="*/ 88106 h 521494"/>
                    <a:gd name="connsiteX30" fmla="*/ 107156 w 338137"/>
                    <a:gd name="connsiteY30" fmla="*/ 64294 h 521494"/>
                    <a:gd name="connsiteX31" fmla="*/ 142875 w 338137"/>
                    <a:gd name="connsiteY31" fmla="*/ 47625 h 521494"/>
                    <a:gd name="connsiteX32" fmla="*/ 161925 w 338137"/>
                    <a:gd name="connsiteY32" fmla="*/ 28575 h 521494"/>
                    <a:gd name="connsiteX33" fmla="*/ 173831 w 338137"/>
                    <a:gd name="connsiteY33" fmla="*/ 0 h 521494"/>
                    <a:gd name="connsiteX34" fmla="*/ 190500 w 338137"/>
                    <a:gd name="connsiteY34" fmla="*/ 57150 h 521494"/>
                    <a:gd name="connsiteX35" fmla="*/ 219075 w 338137"/>
                    <a:gd name="connsiteY35" fmla="*/ 85725 h 521494"/>
                    <a:gd name="connsiteX36" fmla="*/ 285750 w 338137"/>
                    <a:gd name="connsiteY36" fmla="*/ 71438 h 52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38137" h="521494">
                      <a:moveTo>
                        <a:pt x="285750" y="71438"/>
                      </a:moveTo>
                      <a:lnTo>
                        <a:pt x="297656" y="116681"/>
                      </a:lnTo>
                      <a:lnTo>
                        <a:pt x="261937" y="116681"/>
                      </a:lnTo>
                      <a:lnTo>
                        <a:pt x="226218" y="133350"/>
                      </a:lnTo>
                      <a:lnTo>
                        <a:pt x="221456" y="161925"/>
                      </a:lnTo>
                      <a:lnTo>
                        <a:pt x="195262" y="209550"/>
                      </a:lnTo>
                      <a:lnTo>
                        <a:pt x="214312" y="235744"/>
                      </a:lnTo>
                      <a:lnTo>
                        <a:pt x="238125" y="278606"/>
                      </a:lnTo>
                      <a:lnTo>
                        <a:pt x="257175" y="285750"/>
                      </a:lnTo>
                      <a:lnTo>
                        <a:pt x="285750" y="266700"/>
                      </a:lnTo>
                      <a:lnTo>
                        <a:pt x="292893" y="304800"/>
                      </a:lnTo>
                      <a:lnTo>
                        <a:pt x="314325" y="316706"/>
                      </a:lnTo>
                      <a:lnTo>
                        <a:pt x="330993" y="369094"/>
                      </a:lnTo>
                      <a:lnTo>
                        <a:pt x="330993" y="414338"/>
                      </a:lnTo>
                      <a:lnTo>
                        <a:pt x="338137" y="464344"/>
                      </a:lnTo>
                      <a:lnTo>
                        <a:pt x="330993" y="488156"/>
                      </a:lnTo>
                      <a:lnTo>
                        <a:pt x="314325" y="521494"/>
                      </a:lnTo>
                      <a:lnTo>
                        <a:pt x="259556" y="476250"/>
                      </a:lnTo>
                      <a:lnTo>
                        <a:pt x="183356" y="428625"/>
                      </a:lnTo>
                      <a:lnTo>
                        <a:pt x="152400" y="409575"/>
                      </a:lnTo>
                      <a:lnTo>
                        <a:pt x="138112" y="376238"/>
                      </a:lnTo>
                      <a:lnTo>
                        <a:pt x="128587" y="333375"/>
                      </a:lnTo>
                      <a:lnTo>
                        <a:pt x="83343" y="264319"/>
                      </a:lnTo>
                      <a:lnTo>
                        <a:pt x="59531" y="214313"/>
                      </a:lnTo>
                      <a:lnTo>
                        <a:pt x="30956" y="173831"/>
                      </a:lnTo>
                      <a:lnTo>
                        <a:pt x="19050" y="159544"/>
                      </a:lnTo>
                      <a:lnTo>
                        <a:pt x="0" y="119063"/>
                      </a:lnTo>
                      <a:lnTo>
                        <a:pt x="33337" y="126206"/>
                      </a:lnTo>
                      <a:lnTo>
                        <a:pt x="73818" y="138113"/>
                      </a:lnTo>
                      <a:lnTo>
                        <a:pt x="100012" y="88106"/>
                      </a:lnTo>
                      <a:lnTo>
                        <a:pt x="107156" y="64294"/>
                      </a:lnTo>
                      <a:lnTo>
                        <a:pt x="142875" y="47625"/>
                      </a:lnTo>
                      <a:lnTo>
                        <a:pt x="161925" y="28575"/>
                      </a:lnTo>
                      <a:lnTo>
                        <a:pt x="173831" y="0"/>
                      </a:lnTo>
                      <a:lnTo>
                        <a:pt x="190500" y="57150"/>
                      </a:lnTo>
                      <a:lnTo>
                        <a:pt x="219075" y="85725"/>
                      </a:lnTo>
                      <a:lnTo>
                        <a:pt x="285750" y="71438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9" name="Forma livre 98"/>
                <p:cNvSpPr/>
                <p:nvPr/>
              </p:nvSpPr>
              <p:spPr>
                <a:xfrm>
                  <a:off x="2852738" y="3793331"/>
                  <a:ext cx="330993" cy="378619"/>
                </a:xfrm>
                <a:custGeom>
                  <a:avLst/>
                  <a:gdLst>
                    <a:gd name="connsiteX0" fmla="*/ 0 w 330993"/>
                    <a:gd name="connsiteY0" fmla="*/ 33338 h 378619"/>
                    <a:gd name="connsiteX1" fmla="*/ 42862 w 330993"/>
                    <a:gd name="connsiteY1" fmla="*/ 45244 h 378619"/>
                    <a:gd name="connsiteX2" fmla="*/ 61912 w 330993"/>
                    <a:gd name="connsiteY2" fmla="*/ 14288 h 378619"/>
                    <a:gd name="connsiteX3" fmla="*/ 97631 w 330993"/>
                    <a:gd name="connsiteY3" fmla="*/ 0 h 378619"/>
                    <a:gd name="connsiteX4" fmla="*/ 116681 w 330993"/>
                    <a:gd name="connsiteY4" fmla="*/ 2382 h 378619"/>
                    <a:gd name="connsiteX5" fmla="*/ 140493 w 330993"/>
                    <a:gd name="connsiteY5" fmla="*/ 71438 h 378619"/>
                    <a:gd name="connsiteX6" fmla="*/ 202406 w 330993"/>
                    <a:gd name="connsiteY6" fmla="*/ 104775 h 378619"/>
                    <a:gd name="connsiteX7" fmla="*/ 228600 w 330993"/>
                    <a:gd name="connsiteY7" fmla="*/ 126207 h 378619"/>
                    <a:gd name="connsiteX8" fmla="*/ 252412 w 330993"/>
                    <a:gd name="connsiteY8" fmla="*/ 152400 h 378619"/>
                    <a:gd name="connsiteX9" fmla="*/ 252412 w 330993"/>
                    <a:gd name="connsiteY9" fmla="*/ 185738 h 378619"/>
                    <a:gd name="connsiteX10" fmla="*/ 280987 w 330993"/>
                    <a:gd name="connsiteY10" fmla="*/ 190500 h 378619"/>
                    <a:gd name="connsiteX11" fmla="*/ 304800 w 330993"/>
                    <a:gd name="connsiteY11" fmla="*/ 207169 h 378619"/>
                    <a:gd name="connsiteX12" fmla="*/ 330993 w 330993"/>
                    <a:gd name="connsiteY12" fmla="*/ 261938 h 378619"/>
                    <a:gd name="connsiteX13" fmla="*/ 326231 w 330993"/>
                    <a:gd name="connsiteY13" fmla="*/ 290513 h 378619"/>
                    <a:gd name="connsiteX14" fmla="*/ 292893 w 330993"/>
                    <a:gd name="connsiteY14" fmla="*/ 280988 h 378619"/>
                    <a:gd name="connsiteX15" fmla="*/ 266700 w 330993"/>
                    <a:gd name="connsiteY15" fmla="*/ 271463 h 378619"/>
                    <a:gd name="connsiteX16" fmla="*/ 230981 w 330993"/>
                    <a:gd name="connsiteY16" fmla="*/ 271463 h 378619"/>
                    <a:gd name="connsiteX17" fmla="*/ 219075 w 330993"/>
                    <a:gd name="connsiteY17" fmla="*/ 300038 h 378619"/>
                    <a:gd name="connsiteX18" fmla="*/ 204787 w 330993"/>
                    <a:gd name="connsiteY18" fmla="*/ 342900 h 378619"/>
                    <a:gd name="connsiteX19" fmla="*/ 204787 w 330993"/>
                    <a:gd name="connsiteY19" fmla="*/ 376238 h 378619"/>
                    <a:gd name="connsiteX20" fmla="*/ 159543 w 330993"/>
                    <a:gd name="connsiteY20" fmla="*/ 352425 h 378619"/>
                    <a:gd name="connsiteX21" fmla="*/ 119062 w 330993"/>
                    <a:gd name="connsiteY21" fmla="*/ 354807 h 378619"/>
                    <a:gd name="connsiteX22" fmla="*/ 92868 w 330993"/>
                    <a:gd name="connsiteY22" fmla="*/ 371475 h 378619"/>
                    <a:gd name="connsiteX23" fmla="*/ 71437 w 330993"/>
                    <a:gd name="connsiteY23" fmla="*/ 378619 h 378619"/>
                    <a:gd name="connsiteX24" fmla="*/ 66675 w 330993"/>
                    <a:gd name="connsiteY24" fmla="*/ 342900 h 378619"/>
                    <a:gd name="connsiteX25" fmla="*/ 54768 w 330993"/>
                    <a:gd name="connsiteY25" fmla="*/ 280988 h 378619"/>
                    <a:gd name="connsiteX26" fmla="*/ 23812 w 330993"/>
                    <a:gd name="connsiteY26" fmla="*/ 226219 h 378619"/>
                    <a:gd name="connsiteX27" fmla="*/ 33337 w 330993"/>
                    <a:gd name="connsiteY27" fmla="*/ 180975 h 378619"/>
                    <a:gd name="connsiteX28" fmla="*/ 26193 w 330993"/>
                    <a:gd name="connsiteY28" fmla="*/ 121444 h 378619"/>
                    <a:gd name="connsiteX29" fmla="*/ 26193 w 330993"/>
                    <a:gd name="connsiteY29" fmla="*/ 83344 h 378619"/>
                    <a:gd name="connsiteX30" fmla="*/ 0 w 330993"/>
                    <a:gd name="connsiteY30" fmla="*/ 33338 h 378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30993" h="378619">
                      <a:moveTo>
                        <a:pt x="0" y="33338"/>
                      </a:moveTo>
                      <a:lnTo>
                        <a:pt x="42862" y="45244"/>
                      </a:lnTo>
                      <a:lnTo>
                        <a:pt x="61912" y="14288"/>
                      </a:lnTo>
                      <a:lnTo>
                        <a:pt x="97631" y="0"/>
                      </a:lnTo>
                      <a:lnTo>
                        <a:pt x="116681" y="2382"/>
                      </a:lnTo>
                      <a:lnTo>
                        <a:pt x="140493" y="71438"/>
                      </a:lnTo>
                      <a:lnTo>
                        <a:pt x="202406" y="104775"/>
                      </a:lnTo>
                      <a:lnTo>
                        <a:pt x="228600" y="126207"/>
                      </a:lnTo>
                      <a:lnTo>
                        <a:pt x="252412" y="152400"/>
                      </a:lnTo>
                      <a:lnTo>
                        <a:pt x="252412" y="185738"/>
                      </a:lnTo>
                      <a:lnTo>
                        <a:pt x="280987" y="190500"/>
                      </a:lnTo>
                      <a:lnTo>
                        <a:pt x="304800" y="207169"/>
                      </a:lnTo>
                      <a:lnTo>
                        <a:pt x="330993" y="261938"/>
                      </a:lnTo>
                      <a:lnTo>
                        <a:pt x="326231" y="290513"/>
                      </a:lnTo>
                      <a:lnTo>
                        <a:pt x="292893" y="280988"/>
                      </a:lnTo>
                      <a:lnTo>
                        <a:pt x="266700" y="271463"/>
                      </a:lnTo>
                      <a:lnTo>
                        <a:pt x="230981" y="271463"/>
                      </a:lnTo>
                      <a:lnTo>
                        <a:pt x="219075" y="300038"/>
                      </a:lnTo>
                      <a:lnTo>
                        <a:pt x="204787" y="342900"/>
                      </a:lnTo>
                      <a:lnTo>
                        <a:pt x="204787" y="376238"/>
                      </a:lnTo>
                      <a:lnTo>
                        <a:pt x="159543" y="352425"/>
                      </a:lnTo>
                      <a:lnTo>
                        <a:pt x="119062" y="354807"/>
                      </a:lnTo>
                      <a:lnTo>
                        <a:pt x="92868" y="371475"/>
                      </a:lnTo>
                      <a:lnTo>
                        <a:pt x="71437" y="378619"/>
                      </a:lnTo>
                      <a:lnTo>
                        <a:pt x="66675" y="342900"/>
                      </a:lnTo>
                      <a:lnTo>
                        <a:pt x="54768" y="280988"/>
                      </a:lnTo>
                      <a:lnTo>
                        <a:pt x="23812" y="226219"/>
                      </a:lnTo>
                      <a:lnTo>
                        <a:pt x="33337" y="180975"/>
                      </a:lnTo>
                      <a:lnTo>
                        <a:pt x="26193" y="121444"/>
                      </a:lnTo>
                      <a:lnTo>
                        <a:pt x="26193" y="83344"/>
                      </a:lnTo>
                      <a:lnTo>
                        <a:pt x="0" y="33338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0" name="Forma livre 99"/>
                <p:cNvSpPr/>
                <p:nvPr/>
              </p:nvSpPr>
              <p:spPr>
                <a:xfrm>
                  <a:off x="2374106" y="2990379"/>
                  <a:ext cx="47625" cy="78581"/>
                </a:xfrm>
                <a:custGeom>
                  <a:avLst/>
                  <a:gdLst>
                    <a:gd name="connsiteX0" fmla="*/ 9525 w 47625"/>
                    <a:gd name="connsiteY0" fmla="*/ 78581 h 78581"/>
                    <a:gd name="connsiteX1" fmla="*/ 0 w 47625"/>
                    <a:gd name="connsiteY1" fmla="*/ 19050 h 78581"/>
                    <a:gd name="connsiteX2" fmla="*/ 47625 w 47625"/>
                    <a:gd name="connsiteY2" fmla="*/ 0 h 78581"/>
                    <a:gd name="connsiteX3" fmla="*/ 9525 w 47625"/>
                    <a:gd name="connsiteY3" fmla="*/ 78581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78581">
                      <a:moveTo>
                        <a:pt x="9525" y="78581"/>
                      </a:moveTo>
                      <a:lnTo>
                        <a:pt x="0" y="19050"/>
                      </a:lnTo>
                      <a:lnTo>
                        <a:pt x="47625" y="0"/>
                      </a:lnTo>
                      <a:lnTo>
                        <a:pt x="9525" y="78581"/>
                      </a:lnTo>
                      <a:close/>
                    </a:path>
                  </a:pathLst>
                </a:custGeom>
                <a:solidFill>
                  <a:srgbClr val="FF0000">
                    <a:alpha val="86000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1" name="Elipse 100"/>
                <p:cNvSpPr/>
                <p:nvPr/>
              </p:nvSpPr>
              <p:spPr>
                <a:xfrm>
                  <a:off x="3014113" y="2996952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2" name="Forma livre 101"/>
                <p:cNvSpPr/>
                <p:nvPr/>
              </p:nvSpPr>
              <p:spPr>
                <a:xfrm>
                  <a:off x="2752725" y="2933700"/>
                  <a:ext cx="150019" cy="78581"/>
                </a:xfrm>
                <a:custGeom>
                  <a:avLst/>
                  <a:gdLst>
                    <a:gd name="connsiteX0" fmla="*/ 9525 w 150019"/>
                    <a:gd name="connsiteY0" fmla="*/ 61913 h 78581"/>
                    <a:gd name="connsiteX1" fmla="*/ 0 w 150019"/>
                    <a:gd name="connsiteY1" fmla="*/ 42863 h 78581"/>
                    <a:gd name="connsiteX2" fmla="*/ 59531 w 150019"/>
                    <a:gd name="connsiteY2" fmla="*/ 38100 h 78581"/>
                    <a:gd name="connsiteX3" fmla="*/ 40481 w 150019"/>
                    <a:gd name="connsiteY3" fmla="*/ 7144 h 78581"/>
                    <a:gd name="connsiteX4" fmla="*/ 61913 w 150019"/>
                    <a:gd name="connsiteY4" fmla="*/ 0 h 78581"/>
                    <a:gd name="connsiteX5" fmla="*/ 95250 w 150019"/>
                    <a:gd name="connsiteY5" fmla="*/ 16669 h 78581"/>
                    <a:gd name="connsiteX6" fmla="*/ 130969 w 150019"/>
                    <a:gd name="connsiteY6" fmla="*/ 26194 h 78581"/>
                    <a:gd name="connsiteX7" fmla="*/ 147638 w 150019"/>
                    <a:gd name="connsiteY7" fmla="*/ 33338 h 78581"/>
                    <a:gd name="connsiteX8" fmla="*/ 150019 w 150019"/>
                    <a:gd name="connsiteY8" fmla="*/ 57150 h 78581"/>
                    <a:gd name="connsiteX9" fmla="*/ 100013 w 150019"/>
                    <a:gd name="connsiteY9" fmla="*/ 52388 h 78581"/>
                    <a:gd name="connsiteX10" fmla="*/ 66675 w 150019"/>
                    <a:gd name="connsiteY10" fmla="*/ 78581 h 78581"/>
                    <a:gd name="connsiteX11" fmla="*/ 9525 w 150019"/>
                    <a:gd name="connsiteY11" fmla="*/ 61913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0019" h="78581">
                      <a:moveTo>
                        <a:pt x="9525" y="61913"/>
                      </a:moveTo>
                      <a:lnTo>
                        <a:pt x="0" y="42863"/>
                      </a:lnTo>
                      <a:lnTo>
                        <a:pt x="59531" y="38100"/>
                      </a:lnTo>
                      <a:lnTo>
                        <a:pt x="40481" y="7144"/>
                      </a:lnTo>
                      <a:lnTo>
                        <a:pt x="61913" y="0"/>
                      </a:lnTo>
                      <a:lnTo>
                        <a:pt x="95250" y="16669"/>
                      </a:lnTo>
                      <a:lnTo>
                        <a:pt x="130969" y="26194"/>
                      </a:lnTo>
                      <a:lnTo>
                        <a:pt x="147638" y="33338"/>
                      </a:lnTo>
                      <a:lnTo>
                        <a:pt x="150019" y="57150"/>
                      </a:lnTo>
                      <a:lnTo>
                        <a:pt x="100013" y="52388"/>
                      </a:lnTo>
                      <a:lnTo>
                        <a:pt x="66675" y="78581"/>
                      </a:lnTo>
                      <a:lnTo>
                        <a:pt x="9525" y="619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3" name="Forma livre 102"/>
                <p:cNvSpPr/>
                <p:nvPr/>
              </p:nvSpPr>
              <p:spPr>
                <a:xfrm>
                  <a:off x="2505075" y="2838450"/>
                  <a:ext cx="257175" cy="109538"/>
                </a:xfrm>
                <a:custGeom>
                  <a:avLst/>
                  <a:gdLst>
                    <a:gd name="connsiteX0" fmla="*/ 0 w 257175"/>
                    <a:gd name="connsiteY0" fmla="*/ 42863 h 109538"/>
                    <a:gd name="connsiteX1" fmla="*/ 83344 w 257175"/>
                    <a:gd name="connsiteY1" fmla="*/ 0 h 109538"/>
                    <a:gd name="connsiteX2" fmla="*/ 130969 w 257175"/>
                    <a:gd name="connsiteY2" fmla="*/ 21431 h 109538"/>
                    <a:gd name="connsiteX3" fmla="*/ 166688 w 257175"/>
                    <a:gd name="connsiteY3" fmla="*/ 28575 h 109538"/>
                    <a:gd name="connsiteX4" fmla="*/ 200025 w 257175"/>
                    <a:gd name="connsiteY4" fmla="*/ 45244 h 109538"/>
                    <a:gd name="connsiteX5" fmla="*/ 250031 w 257175"/>
                    <a:gd name="connsiteY5" fmla="*/ 78581 h 109538"/>
                    <a:gd name="connsiteX6" fmla="*/ 257175 w 257175"/>
                    <a:gd name="connsiteY6" fmla="*/ 92869 h 109538"/>
                    <a:gd name="connsiteX7" fmla="*/ 204788 w 257175"/>
                    <a:gd name="connsiteY7" fmla="*/ 109538 h 109538"/>
                    <a:gd name="connsiteX8" fmla="*/ 173831 w 257175"/>
                    <a:gd name="connsiteY8" fmla="*/ 109538 h 109538"/>
                    <a:gd name="connsiteX9" fmla="*/ 183356 w 257175"/>
                    <a:gd name="connsiteY9" fmla="*/ 83344 h 109538"/>
                    <a:gd name="connsiteX10" fmla="*/ 142875 w 257175"/>
                    <a:gd name="connsiteY10" fmla="*/ 61913 h 109538"/>
                    <a:gd name="connsiteX11" fmla="*/ 95250 w 257175"/>
                    <a:gd name="connsiteY11" fmla="*/ 47625 h 109538"/>
                    <a:gd name="connsiteX12" fmla="*/ 76200 w 257175"/>
                    <a:gd name="connsiteY12" fmla="*/ 38100 h 109538"/>
                    <a:gd name="connsiteX13" fmla="*/ 0 w 257175"/>
                    <a:gd name="connsiteY13" fmla="*/ 42863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175" h="109538">
                      <a:moveTo>
                        <a:pt x="0" y="42863"/>
                      </a:moveTo>
                      <a:lnTo>
                        <a:pt x="83344" y="0"/>
                      </a:lnTo>
                      <a:lnTo>
                        <a:pt x="130969" y="21431"/>
                      </a:lnTo>
                      <a:lnTo>
                        <a:pt x="166688" y="28575"/>
                      </a:lnTo>
                      <a:lnTo>
                        <a:pt x="200025" y="45244"/>
                      </a:lnTo>
                      <a:lnTo>
                        <a:pt x="250031" y="78581"/>
                      </a:lnTo>
                      <a:lnTo>
                        <a:pt x="257175" y="92869"/>
                      </a:lnTo>
                      <a:lnTo>
                        <a:pt x="204788" y="109538"/>
                      </a:lnTo>
                      <a:lnTo>
                        <a:pt x="173831" y="109538"/>
                      </a:lnTo>
                      <a:lnTo>
                        <a:pt x="183356" y="83344"/>
                      </a:lnTo>
                      <a:lnTo>
                        <a:pt x="142875" y="61913"/>
                      </a:lnTo>
                      <a:lnTo>
                        <a:pt x="95250" y="47625"/>
                      </a:lnTo>
                      <a:lnTo>
                        <a:pt x="76200" y="38100"/>
                      </a:lnTo>
                      <a:lnTo>
                        <a:pt x="0" y="4286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4" name="Forma livre 103"/>
                <p:cNvSpPr/>
                <p:nvPr/>
              </p:nvSpPr>
              <p:spPr>
                <a:xfrm>
                  <a:off x="2674144" y="2736056"/>
                  <a:ext cx="171450" cy="171450"/>
                </a:xfrm>
                <a:custGeom>
                  <a:avLst/>
                  <a:gdLst>
                    <a:gd name="connsiteX0" fmla="*/ 0 w 171450"/>
                    <a:gd name="connsiteY0" fmla="*/ 0 h 171450"/>
                    <a:gd name="connsiteX1" fmla="*/ 61912 w 171450"/>
                    <a:gd name="connsiteY1" fmla="*/ 23813 h 171450"/>
                    <a:gd name="connsiteX2" fmla="*/ 92869 w 171450"/>
                    <a:gd name="connsiteY2" fmla="*/ 73819 h 171450"/>
                    <a:gd name="connsiteX3" fmla="*/ 114300 w 171450"/>
                    <a:gd name="connsiteY3" fmla="*/ 107157 h 171450"/>
                    <a:gd name="connsiteX4" fmla="*/ 133350 w 171450"/>
                    <a:gd name="connsiteY4" fmla="*/ 133350 h 171450"/>
                    <a:gd name="connsiteX5" fmla="*/ 171450 w 171450"/>
                    <a:gd name="connsiteY5" fmla="*/ 147638 h 171450"/>
                    <a:gd name="connsiteX6" fmla="*/ 138112 w 171450"/>
                    <a:gd name="connsiteY6" fmla="*/ 171450 h 171450"/>
                    <a:gd name="connsiteX7" fmla="*/ 104775 w 171450"/>
                    <a:gd name="connsiteY7" fmla="*/ 171450 h 171450"/>
                    <a:gd name="connsiteX8" fmla="*/ 85725 w 171450"/>
                    <a:gd name="connsiteY8" fmla="*/ 123825 h 171450"/>
                    <a:gd name="connsiteX9" fmla="*/ 71437 w 171450"/>
                    <a:gd name="connsiteY9" fmla="*/ 88107 h 171450"/>
                    <a:gd name="connsiteX10" fmla="*/ 52387 w 171450"/>
                    <a:gd name="connsiteY10" fmla="*/ 61913 h 171450"/>
                    <a:gd name="connsiteX11" fmla="*/ 35719 w 171450"/>
                    <a:gd name="connsiteY11" fmla="*/ 59532 h 171450"/>
                    <a:gd name="connsiteX12" fmla="*/ 14287 w 171450"/>
                    <a:gd name="connsiteY12" fmla="*/ 76200 h 171450"/>
                    <a:gd name="connsiteX13" fmla="*/ 0 w 171450"/>
                    <a:gd name="connsiteY1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171450">
                      <a:moveTo>
                        <a:pt x="0" y="0"/>
                      </a:moveTo>
                      <a:lnTo>
                        <a:pt x="61912" y="23813"/>
                      </a:lnTo>
                      <a:lnTo>
                        <a:pt x="92869" y="73819"/>
                      </a:lnTo>
                      <a:lnTo>
                        <a:pt x="114300" y="107157"/>
                      </a:lnTo>
                      <a:lnTo>
                        <a:pt x="133350" y="133350"/>
                      </a:lnTo>
                      <a:lnTo>
                        <a:pt x="171450" y="147638"/>
                      </a:lnTo>
                      <a:lnTo>
                        <a:pt x="138112" y="171450"/>
                      </a:lnTo>
                      <a:lnTo>
                        <a:pt x="104775" y="171450"/>
                      </a:lnTo>
                      <a:lnTo>
                        <a:pt x="85725" y="123825"/>
                      </a:lnTo>
                      <a:lnTo>
                        <a:pt x="71437" y="88107"/>
                      </a:lnTo>
                      <a:lnTo>
                        <a:pt x="52387" y="61913"/>
                      </a:lnTo>
                      <a:lnTo>
                        <a:pt x="35719" y="59532"/>
                      </a:lnTo>
                      <a:lnTo>
                        <a:pt x="14287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7" name="Forma livre 106"/>
                <p:cNvSpPr/>
                <p:nvPr/>
              </p:nvSpPr>
              <p:spPr>
                <a:xfrm>
                  <a:off x="3255169" y="3352800"/>
                  <a:ext cx="66675" cy="97631"/>
                </a:xfrm>
                <a:custGeom>
                  <a:avLst/>
                  <a:gdLst>
                    <a:gd name="connsiteX0" fmla="*/ 0 w 66675"/>
                    <a:gd name="connsiteY0" fmla="*/ 0 h 97631"/>
                    <a:gd name="connsiteX1" fmla="*/ 4762 w 66675"/>
                    <a:gd name="connsiteY1" fmla="*/ 83344 h 97631"/>
                    <a:gd name="connsiteX2" fmla="*/ 33337 w 66675"/>
                    <a:gd name="connsiteY2" fmla="*/ 97631 h 97631"/>
                    <a:gd name="connsiteX3" fmla="*/ 66675 w 66675"/>
                    <a:gd name="connsiteY3" fmla="*/ 69056 h 97631"/>
                    <a:gd name="connsiteX4" fmla="*/ 57150 w 66675"/>
                    <a:gd name="connsiteY4" fmla="*/ 40481 h 97631"/>
                    <a:gd name="connsiteX5" fmla="*/ 0 w 66675"/>
                    <a:gd name="connsiteY5" fmla="*/ 0 h 9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675" h="97631">
                      <a:moveTo>
                        <a:pt x="0" y="0"/>
                      </a:moveTo>
                      <a:lnTo>
                        <a:pt x="4762" y="83344"/>
                      </a:lnTo>
                      <a:lnTo>
                        <a:pt x="33337" y="97631"/>
                      </a:lnTo>
                      <a:lnTo>
                        <a:pt x="66675" y="69056"/>
                      </a:lnTo>
                      <a:lnTo>
                        <a:pt x="57150" y="40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85000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9" name="Elipse 108"/>
                <p:cNvSpPr/>
                <p:nvPr/>
              </p:nvSpPr>
              <p:spPr>
                <a:xfrm>
                  <a:off x="2942105" y="2951233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66" name="Forma livre 65"/>
              <p:cNvSpPr/>
              <p:nvPr/>
            </p:nvSpPr>
            <p:spPr>
              <a:xfrm>
                <a:off x="3098006" y="3048000"/>
                <a:ext cx="14288" cy="19050"/>
              </a:xfrm>
              <a:custGeom>
                <a:avLst/>
                <a:gdLst>
                  <a:gd name="connsiteX0" fmla="*/ 14288 w 14288"/>
                  <a:gd name="connsiteY0" fmla="*/ 0 h 19050"/>
                  <a:gd name="connsiteX1" fmla="*/ 0 w 14288"/>
                  <a:gd name="connsiteY1" fmla="*/ 19050 h 19050"/>
                  <a:gd name="connsiteX2" fmla="*/ 14288 w 14288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8" h="19050">
                    <a:moveTo>
                      <a:pt x="14288" y="0"/>
                    </a:moveTo>
                    <a:lnTo>
                      <a:pt x="0" y="1905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2872972" y="2996952"/>
                <a:ext cx="42844" cy="428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Forma livre 67"/>
              <p:cNvSpPr/>
              <p:nvPr/>
            </p:nvSpPr>
            <p:spPr>
              <a:xfrm>
                <a:off x="2694105" y="2872075"/>
                <a:ext cx="82848" cy="18411"/>
              </a:xfrm>
              <a:custGeom>
                <a:avLst/>
                <a:gdLst>
                  <a:gd name="connsiteX0" fmla="*/ 0 w 82848"/>
                  <a:gd name="connsiteY0" fmla="*/ 0 h 18411"/>
                  <a:gd name="connsiteX1" fmla="*/ 42958 w 82848"/>
                  <a:gd name="connsiteY1" fmla="*/ 18411 h 18411"/>
                  <a:gd name="connsiteX2" fmla="*/ 82848 w 82848"/>
                  <a:gd name="connsiteY2" fmla="*/ 0 h 18411"/>
                  <a:gd name="connsiteX3" fmla="*/ 0 w 82848"/>
                  <a:gd name="connsiteY3" fmla="*/ 0 h 1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8" h="18411">
                    <a:moveTo>
                      <a:pt x="0" y="0"/>
                    </a:moveTo>
                    <a:lnTo>
                      <a:pt x="42958" y="18411"/>
                    </a:lnTo>
                    <a:lnTo>
                      <a:pt x="828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Forma livre 68"/>
              <p:cNvSpPr/>
              <p:nvPr/>
            </p:nvSpPr>
            <p:spPr>
              <a:xfrm>
                <a:off x="2426494" y="2933700"/>
                <a:ext cx="161925" cy="66675"/>
              </a:xfrm>
              <a:custGeom>
                <a:avLst/>
                <a:gdLst>
                  <a:gd name="connsiteX0" fmla="*/ 0 w 161925"/>
                  <a:gd name="connsiteY0" fmla="*/ 61913 h 66675"/>
                  <a:gd name="connsiteX1" fmla="*/ 92869 w 161925"/>
                  <a:gd name="connsiteY1" fmla="*/ 66675 h 66675"/>
                  <a:gd name="connsiteX2" fmla="*/ 133350 w 161925"/>
                  <a:gd name="connsiteY2" fmla="*/ 64294 h 66675"/>
                  <a:gd name="connsiteX3" fmla="*/ 161925 w 161925"/>
                  <a:gd name="connsiteY3" fmla="*/ 30956 h 66675"/>
                  <a:gd name="connsiteX4" fmla="*/ 147637 w 161925"/>
                  <a:gd name="connsiteY4" fmla="*/ 4763 h 66675"/>
                  <a:gd name="connsiteX5" fmla="*/ 78581 w 161925"/>
                  <a:gd name="connsiteY5" fmla="*/ 0 h 66675"/>
                  <a:gd name="connsiteX6" fmla="*/ 50006 w 161925"/>
                  <a:gd name="connsiteY6" fmla="*/ 0 h 66675"/>
                  <a:gd name="connsiteX7" fmla="*/ 19050 w 161925"/>
                  <a:gd name="connsiteY7" fmla="*/ 14288 h 66675"/>
                  <a:gd name="connsiteX8" fmla="*/ 0 w 161925"/>
                  <a:gd name="connsiteY8" fmla="*/ 6191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66675">
                    <a:moveTo>
                      <a:pt x="0" y="61913"/>
                    </a:moveTo>
                    <a:lnTo>
                      <a:pt x="92869" y="66675"/>
                    </a:lnTo>
                    <a:lnTo>
                      <a:pt x="133350" y="64294"/>
                    </a:lnTo>
                    <a:lnTo>
                      <a:pt x="161925" y="30956"/>
                    </a:lnTo>
                    <a:lnTo>
                      <a:pt x="147637" y="4763"/>
                    </a:lnTo>
                    <a:lnTo>
                      <a:pt x="78581" y="0"/>
                    </a:lnTo>
                    <a:lnTo>
                      <a:pt x="50006" y="0"/>
                    </a:lnTo>
                    <a:lnTo>
                      <a:pt x="19050" y="14288"/>
                    </a:lnTo>
                    <a:lnTo>
                      <a:pt x="0" y="6191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86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" name="Forma livre 69"/>
              <p:cNvSpPr/>
              <p:nvPr/>
            </p:nvSpPr>
            <p:spPr>
              <a:xfrm>
                <a:off x="2359819" y="2876550"/>
                <a:ext cx="80962" cy="111919"/>
              </a:xfrm>
              <a:custGeom>
                <a:avLst/>
                <a:gdLst>
                  <a:gd name="connsiteX0" fmla="*/ 69056 w 80962"/>
                  <a:gd name="connsiteY0" fmla="*/ 111919 h 111919"/>
                  <a:gd name="connsiteX1" fmla="*/ 9525 w 80962"/>
                  <a:gd name="connsiteY1" fmla="*/ 111919 h 111919"/>
                  <a:gd name="connsiteX2" fmla="*/ 0 w 80962"/>
                  <a:gd name="connsiteY2" fmla="*/ 85725 h 111919"/>
                  <a:gd name="connsiteX3" fmla="*/ 30956 w 80962"/>
                  <a:gd name="connsiteY3" fmla="*/ 66675 h 111919"/>
                  <a:gd name="connsiteX4" fmla="*/ 40481 w 80962"/>
                  <a:gd name="connsiteY4" fmla="*/ 30956 h 111919"/>
                  <a:gd name="connsiteX5" fmla="*/ 57150 w 80962"/>
                  <a:gd name="connsiteY5" fmla="*/ 7144 h 111919"/>
                  <a:gd name="connsiteX6" fmla="*/ 80962 w 80962"/>
                  <a:gd name="connsiteY6" fmla="*/ 0 h 111919"/>
                  <a:gd name="connsiteX7" fmla="*/ 73819 w 80962"/>
                  <a:gd name="connsiteY7" fmla="*/ 45244 h 111919"/>
                  <a:gd name="connsiteX8" fmla="*/ 69056 w 80962"/>
                  <a:gd name="connsiteY8" fmla="*/ 111919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962" h="111919">
                    <a:moveTo>
                      <a:pt x="69056" y="111919"/>
                    </a:moveTo>
                    <a:lnTo>
                      <a:pt x="9525" y="111919"/>
                    </a:lnTo>
                    <a:lnTo>
                      <a:pt x="0" y="85725"/>
                    </a:lnTo>
                    <a:lnTo>
                      <a:pt x="30956" y="66675"/>
                    </a:lnTo>
                    <a:lnTo>
                      <a:pt x="40481" y="30956"/>
                    </a:lnTo>
                    <a:lnTo>
                      <a:pt x="57150" y="7144"/>
                    </a:lnTo>
                    <a:lnTo>
                      <a:pt x="80962" y="0"/>
                    </a:lnTo>
                    <a:lnTo>
                      <a:pt x="73819" y="45244"/>
                    </a:lnTo>
                    <a:lnTo>
                      <a:pt x="69056" y="1119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Forma livre 70"/>
              <p:cNvSpPr/>
              <p:nvPr/>
            </p:nvSpPr>
            <p:spPr>
              <a:xfrm>
                <a:off x="2471738" y="2995613"/>
                <a:ext cx="240506" cy="169068"/>
              </a:xfrm>
              <a:custGeom>
                <a:avLst/>
                <a:gdLst>
                  <a:gd name="connsiteX0" fmla="*/ 240506 w 240506"/>
                  <a:gd name="connsiteY0" fmla="*/ 135731 h 169068"/>
                  <a:gd name="connsiteX1" fmla="*/ 192881 w 240506"/>
                  <a:gd name="connsiteY1" fmla="*/ 85725 h 169068"/>
                  <a:gd name="connsiteX2" fmla="*/ 173831 w 240506"/>
                  <a:gd name="connsiteY2" fmla="*/ 104775 h 169068"/>
                  <a:gd name="connsiteX3" fmla="*/ 147637 w 240506"/>
                  <a:gd name="connsiteY3" fmla="*/ 121443 h 169068"/>
                  <a:gd name="connsiteX4" fmla="*/ 135731 w 240506"/>
                  <a:gd name="connsiteY4" fmla="*/ 119062 h 169068"/>
                  <a:gd name="connsiteX5" fmla="*/ 114300 w 240506"/>
                  <a:gd name="connsiteY5" fmla="*/ 85725 h 169068"/>
                  <a:gd name="connsiteX6" fmla="*/ 97631 w 240506"/>
                  <a:gd name="connsiteY6" fmla="*/ 71437 h 169068"/>
                  <a:gd name="connsiteX7" fmla="*/ 85725 w 240506"/>
                  <a:gd name="connsiteY7" fmla="*/ 38100 h 169068"/>
                  <a:gd name="connsiteX8" fmla="*/ 97631 w 240506"/>
                  <a:gd name="connsiteY8" fmla="*/ 0 h 169068"/>
                  <a:gd name="connsiteX9" fmla="*/ 26193 w 240506"/>
                  <a:gd name="connsiteY9" fmla="*/ 4762 h 169068"/>
                  <a:gd name="connsiteX10" fmla="*/ 0 w 240506"/>
                  <a:gd name="connsiteY10" fmla="*/ 28575 h 169068"/>
                  <a:gd name="connsiteX11" fmla="*/ 33337 w 240506"/>
                  <a:gd name="connsiteY11" fmla="*/ 54768 h 169068"/>
                  <a:gd name="connsiteX12" fmla="*/ 47625 w 240506"/>
                  <a:gd name="connsiteY12" fmla="*/ 78581 h 169068"/>
                  <a:gd name="connsiteX13" fmla="*/ 47625 w 240506"/>
                  <a:gd name="connsiteY13" fmla="*/ 104775 h 169068"/>
                  <a:gd name="connsiteX14" fmla="*/ 71437 w 240506"/>
                  <a:gd name="connsiteY14" fmla="*/ 123825 h 169068"/>
                  <a:gd name="connsiteX15" fmla="*/ 119062 w 240506"/>
                  <a:gd name="connsiteY15" fmla="*/ 152400 h 169068"/>
                  <a:gd name="connsiteX16" fmla="*/ 142875 w 240506"/>
                  <a:gd name="connsiteY16" fmla="*/ 159543 h 169068"/>
                  <a:gd name="connsiteX17" fmla="*/ 178593 w 240506"/>
                  <a:gd name="connsiteY17" fmla="*/ 169068 h 169068"/>
                  <a:gd name="connsiteX18" fmla="*/ 240506 w 240506"/>
                  <a:gd name="connsiteY18" fmla="*/ 135731 h 1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506" h="169068">
                    <a:moveTo>
                      <a:pt x="240506" y="135731"/>
                    </a:moveTo>
                    <a:lnTo>
                      <a:pt x="192881" y="85725"/>
                    </a:lnTo>
                    <a:lnTo>
                      <a:pt x="173831" y="104775"/>
                    </a:lnTo>
                    <a:lnTo>
                      <a:pt x="147637" y="121443"/>
                    </a:lnTo>
                    <a:lnTo>
                      <a:pt x="135731" y="119062"/>
                    </a:lnTo>
                    <a:lnTo>
                      <a:pt x="114300" y="85725"/>
                    </a:lnTo>
                    <a:lnTo>
                      <a:pt x="97631" y="71437"/>
                    </a:lnTo>
                    <a:lnTo>
                      <a:pt x="85725" y="38100"/>
                    </a:lnTo>
                    <a:lnTo>
                      <a:pt x="97631" y="0"/>
                    </a:lnTo>
                    <a:lnTo>
                      <a:pt x="26193" y="4762"/>
                    </a:lnTo>
                    <a:lnTo>
                      <a:pt x="0" y="28575"/>
                    </a:lnTo>
                    <a:lnTo>
                      <a:pt x="33337" y="54768"/>
                    </a:lnTo>
                    <a:lnTo>
                      <a:pt x="47625" y="78581"/>
                    </a:lnTo>
                    <a:lnTo>
                      <a:pt x="47625" y="104775"/>
                    </a:lnTo>
                    <a:lnTo>
                      <a:pt x="71437" y="123825"/>
                    </a:lnTo>
                    <a:lnTo>
                      <a:pt x="119062" y="152400"/>
                    </a:lnTo>
                    <a:lnTo>
                      <a:pt x="142875" y="159543"/>
                    </a:lnTo>
                    <a:lnTo>
                      <a:pt x="178593" y="169068"/>
                    </a:lnTo>
                    <a:lnTo>
                      <a:pt x="240506" y="13573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Forma livre 71"/>
              <p:cNvSpPr/>
              <p:nvPr/>
            </p:nvSpPr>
            <p:spPr>
              <a:xfrm>
                <a:off x="2805113" y="3226594"/>
                <a:ext cx="909637" cy="1023937"/>
              </a:xfrm>
              <a:custGeom>
                <a:avLst/>
                <a:gdLst>
                  <a:gd name="connsiteX0" fmla="*/ 314325 w 909637"/>
                  <a:gd name="connsiteY0" fmla="*/ 0 h 1023937"/>
                  <a:gd name="connsiteX1" fmla="*/ 328612 w 909637"/>
                  <a:gd name="connsiteY1" fmla="*/ 59531 h 1023937"/>
                  <a:gd name="connsiteX2" fmla="*/ 345281 w 909637"/>
                  <a:gd name="connsiteY2" fmla="*/ 104775 h 1023937"/>
                  <a:gd name="connsiteX3" fmla="*/ 392906 w 909637"/>
                  <a:gd name="connsiteY3" fmla="*/ 85725 h 1023937"/>
                  <a:gd name="connsiteX4" fmla="*/ 433387 w 909637"/>
                  <a:gd name="connsiteY4" fmla="*/ 76200 h 1023937"/>
                  <a:gd name="connsiteX5" fmla="*/ 490537 w 909637"/>
                  <a:gd name="connsiteY5" fmla="*/ 90487 h 1023937"/>
                  <a:gd name="connsiteX6" fmla="*/ 533400 w 909637"/>
                  <a:gd name="connsiteY6" fmla="*/ 66675 h 1023937"/>
                  <a:gd name="connsiteX7" fmla="*/ 571500 w 909637"/>
                  <a:gd name="connsiteY7" fmla="*/ 126206 h 1023937"/>
                  <a:gd name="connsiteX8" fmla="*/ 550068 w 909637"/>
                  <a:gd name="connsiteY8" fmla="*/ 138112 h 1023937"/>
                  <a:gd name="connsiteX9" fmla="*/ 647700 w 909637"/>
                  <a:gd name="connsiteY9" fmla="*/ 166687 h 1023937"/>
                  <a:gd name="connsiteX10" fmla="*/ 671512 w 909637"/>
                  <a:gd name="connsiteY10" fmla="*/ 188119 h 1023937"/>
                  <a:gd name="connsiteX11" fmla="*/ 704850 w 909637"/>
                  <a:gd name="connsiteY11" fmla="*/ 216694 h 1023937"/>
                  <a:gd name="connsiteX12" fmla="*/ 738187 w 909637"/>
                  <a:gd name="connsiteY12" fmla="*/ 216694 h 1023937"/>
                  <a:gd name="connsiteX13" fmla="*/ 802481 w 909637"/>
                  <a:gd name="connsiteY13" fmla="*/ 230981 h 1023937"/>
                  <a:gd name="connsiteX14" fmla="*/ 842962 w 909637"/>
                  <a:gd name="connsiteY14" fmla="*/ 247650 h 1023937"/>
                  <a:gd name="connsiteX15" fmla="*/ 890587 w 909637"/>
                  <a:gd name="connsiteY15" fmla="*/ 300037 h 1023937"/>
                  <a:gd name="connsiteX16" fmla="*/ 909637 w 909637"/>
                  <a:gd name="connsiteY16" fmla="*/ 309562 h 1023937"/>
                  <a:gd name="connsiteX17" fmla="*/ 897731 w 909637"/>
                  <a:gd name="connsiteY17" fmla="*/ 373856 h 1023937"/>
                  <a:gd name="connsiteX18" fmla="*/ 866775 w 909637"/>
                  <a:gd name="connsiteY18" fmla="*/ 428625 h 1023937"/>
                  <a:gd name="connsiteX19" fmla="*/ 852487 w 909637"/>
                  <a:gd name="connsiteY19" fmla="*/ 445294 h 1023937"/>
                  <a:gd name="connsiteX20" fmla="*/ 821531 w 909637"/>
                  <a:gd name="connsiteY20" fmla="*/ 516731 h 1023937"/>
                  <a:gd name="connsiteX21" fmla="*/ 821531 w 909637"/>
                  <a:gd name="connsiteY21" fmla="*/ 576262 h 1023937"/>
                  <a:gd name="connsiteX22" fmla="*/ 804862 w 909637"/>
                  <a:gd name="connsiteY22" fmla="*/ 640556 h 1023937"/>
                  <a:gd name="connsiteX23" fmla="*/ 802481 w 909637"/>
                  <a:gd name="connsiteY23" fmla="*/ 695325 h 1023937"/>
                  <a:gd name="connsiteX24" fmla="*/ 790575 w 909637"/>
                  <a:gd name="connsiteY24" fmla="*/ 711994 h 1023937"/>
                  <a:gd name="connsiteX25" fmla="*/ 783431 w 909637"/>
                  <a:gd name="connsiteY25" fmla="*/ 721519 h 1023937"/>
                  <a:gd name="connsiteX26" fmla="*/ 742950 w 909637"/>
                  <a:gd name="connsiteY26" fmla="*/ 776287 h 1023937"/>
                  <a:gd name="connsiteX27" fmla="*/ 711993 w 909637"/>
                  <a:gd name="connsiteY27" fmla="*/ 759619 h 1023937"/>
                  <a:gd name="connsiteX28" fmla="*/ 633412 w 909637"/>
                  <a:gd name="connsiteY28" fmla="*/ 812006 h 1023937"/>
                  <a:gd name="connsiteX29" fmla="*/ 607218 w 909637"/>
                  <a:gd name="connsiteY29" fmla="*/ 866775 h 1023937"/>
                  <a:gd name="connsiteX30" fmla="*/ 616743 w 909637"/>
                  <a:gd name="connsiteY30" fmla="*/ 900112 h 1023937"/>
                  <a:gd name="connsiteX31" fmla="*/ 592931 w 909637"/>
                  <a:gd name="connsiteY31" fmla="*/ 933450 h 1023937"/>
                  <a:gd name="connsiteX32" fmla="*/ 578643 w 909637"/>
                  <a:gd name="connsiteY32" fmla="*/ 950119 h 1023937"/>
                  <a:gd name="connsiteX33" fmla="*/ 571500 w 909637"/>
                  <a:gd name="connsiteY33" fmla="*/ 959644 h 1023937"/>
                  <a:gd name="connsiteX34" fmla="*/ 552450 w 909637"/>
                  <a:gd name="connsiteY34" fmla="*/ 1002506 h 1023937"/>
                  <a:gd name="connsiteX35" fmla="*/ 535781 w 909637"/>
                  <a:gd name="connsiteY35" fmla="*/ 1023937 h 1023937"/>
                  <a:gd name="connsiteX36" fmla="*/ 500062 w 909637"/>
                  <a:gd name="connsiteY36" fmla="*/ 973931 h 1023937"/>
                  <a:gd name="connsiteX37" fmla="*/ 442912 w 909637"/>
                  <a:gd name="connsiteY37" fmla="*/ 931069 h 1023937"/>
                  <a:gd name="connsiteX38" fmla="*/ 450056 w 909637"/>
                  <a:gd name="connsiteY38" fmla="*/ 904875 h 1023937"/>
                  <a:gd name="connsiteX39" fmla="*/ 471487 w 909637"/>
                  <a:gd name="connsiteY39" fmla="*/ 885825 h 1023937"/>
                  <a:gd name="connsiteX40" fmla="*/ 507206 w 909637"/>
                  <a:gd name="connsiteY40" fmla="*/ 864394 h 1023937"/>
                  <a:gd name="connsiteX41" fmla="*/ 502443 w 909637"/>
                  <a:gd name="connsiteY41" fmla="*/ 845344 h 1023937"/>
                  <a:gd name="connsiteX42" fmla="*/ 488156 w 909637"/>
                  <a:gd name="connsiteY42" fmla="*/ 828675 h 1023937"/>
                  <a:gd name="connsiteX43" fmla="*/ 476250 w 909637"/>
                  <a:gd name="connsiteY43" fmla="*/ 781050 h 1023937"/>
                  <a:gd name="connsiteX44" fmla="*/ 431006 w 909637"/>
                  <a:gd name="connsiteY44" fmla="*/ 742950 h 1023937"/>
                  <a:gd name="connsiteX45" fmla="*/ 431006 w 909637"/>
                  <a:gd name="connsiteY45" fmla="*/ 742950 h 1023937"/>
                  <a:gd name="connsiteX46" fmla="*/ 392906 w 909637"/>
                  <a:gd name="connsiteY46" fmla="*/ 678656 h 1023937"/>
                  <a:gd name="connsiteX47" fmla="*/ 390525 w 909637"/>
                  <a:gd name="connsiteY47" fmla="*/ 666750 h 1023937"/>
                  <a:gd name="connsiteX48" fmla="*/ 416718 w 909637"/>
                  <a:gd name="connsiteY48" fmla="*/ 623887 h 1023937"/>
                  <a:gd name="connsiteX49" fmla="*/ 416718 w 909637"/>
                  <a:gd name="connsiteY49" fmla="*/ 623887 h 1023937"/>
                  <a:gd name="connsiteX50" fmla="*/ 378618 w 909637"/>
                  <a:gd name="connsiteY50" fmla="*/ 590550 h 1023937"/>
                  <a:gd name="connsiteX51" fmla="*/ 333375 w 909637"/>
                  <a:gd name="connsiteY51" fmla="*/ 554831 h 1023937"/>
                  <a:gd name="connsiteX52" fmla="*/ 326231 w 909637"/>
                  <a:gd name="connsiteY52" fmla="*/ 531019 h 1023937"/>
                  <a:gd name="connsiteX53" fmla="*/ 297656 w 909637"/>
                  <a:gd name="connsiteY53" fmla="*/ 507206 h 1023937"/>
                  <a:gd name="connsiteX54" fmla="*/ 247650 w 909637"/>
                  <a:gd name="connsiteY54" fmla="*/ 469106 h 1023937"/>
                  <a:gd name="connsiteX55" fmla="*/ 221456 w 909637"/>
                  <a:gd name="connsiteY55" fmla="*/ 447675 h 1023937"/>
                  <a:gd name="connsiteX56" fmla="*/ 207168 w 909637"/>
                  <a:gd name="connsiteY56" fmla="*/ 402431 h 1023937"/>
                  <a:gd name="connsiteX57" fmla="*/ 202406 w 909637"/>
                  <a:gd name="connsiteY57" fmla="*/ 385762 h 1023937"/>
                  <a:gd name="connsiteX58" fmla="*/ 171450 w 909637"/>
                  <a:gd name="connsiteY58" fmla="*/ 385762 h 1023937"/>
                  <a:gd name="connsiteX59" fmla="*/ 142875 w 909637"/>
                  <a:gd name="connsiteY59" fmla="*/ 395287 h 1023937"/>
                  <a:gd name="connsiteX60" fmla="*/ 128587 w 909637"/>
                  <a:gd name="connsiteY60" fmla="*/ 402431 h 1023937"/>
                  <a:gd name="connsiteX61" fmla="*/ 111918 w 909637"/>
                  <a:gd name="connsiteY61" fmla="*/ 435769 h 1023937"/>
                  <a:gd name="connsiteX62" fmla="*/ 76200 w 909637"/>
                  <a:gd name="connsiteY62" fmla="*/ 423862 h 1023937"/>
                  <a:gd name="connsiteX63" fmla="*/ 69056 w 909637"/>
                  <a:gd name="connsiteY63" fmla="*/ 385762 h 1023937"/>
                  <a:gd name="connsiteX64" fmla="*/ 35718 w 909637"/>
                  <a:gd name="connsiteY64" fmla="*/ 414337 h 1023937"/>
                  <a:gd name="connsiteX65" fmla="*/ 4762 w 909637"/>
                  <a:gd name="connsiteY65" fmla="*/ 347662 h 1023937"/>
                  <a:gd name="connsiteX66" fmla="*/ 0 w 909637"/>
                  <a:gd name="connsiteY66" fmla="*/ 319087 h 1023937"/>
                  <a:gd name="connsiteX67" fmla="*/ 21431 w 909637"/>
                  <a:gd name="connsiteY67" fmla="*/ 280987 h 1023937"/>
                  <a:gd name="connsiteX68" fmla="*/ 50006 w 909637"/>
                  <a:gd name="connsiteY68" fmla="*/ 271462 h 1023937"/>
                  <a:gd name="connsiteX69" fmla="*/ 78581 w 909637"/>
                  <a:gd name="connsiteY69" fmla="*/ 264319 h 1023937"/>
                  <a:gd name="connsiteX70" fmla="*/ 92868 w 909637"/>
                  <a:gd name="connsiteY70" fmla="*/ 250031 h 1023937"/>
                  <a:gd name="connsiteX71" fmla="*/ 80962 w 909637"/>
                  <a:gd name="connsiteY71" fmla="*/ 240506 h 1023937"/>
                  <a:gd name="connsiteX72" fmla="*/ 76200 w 909637"/>
                  <a:gd name="connsiteY72" fmla="*/ 233362 h 1023937"/>
                  <a:gd name="connsiteX73" fmla="*/ 95250 w 909637"/>
                  <a:gd name="connsiteY73" fmla="*/ 202406 h 1023937"/>
                  <a:gd name="connsiteX74" fmla="*/ 102393 w 909637"/>
                  <a:gd name="connsiteY74" fmla="*/ 154781 h 1023937"/>
                  <a:gd name="connsiteX75" fmla="*/ 90487 w 909637"/>
                  <a:gd name="connsiteY75" fmla="*/ 116681 h 1023937"/>
                  <a:gd name="connsiteX76" fmla="*/ 111918 w 909637"/>
                  <a:gd name="connsiteY76" fmla="*/ 85725 h 1023937"/>
                  <a:gd name="connsiteX77" fmla="*/ 145256 w 909637"/>
                  <a:gd name="connsiteY77" fmla="*/ 95250 h 1023937"/>
                  <a:gd name="connsiteX78" fmla="*/ 176212 w 909637"/>
                  <a:gd name="connsiteY78" fmla="*/ 130969 h 1023937"/>
                  <a:gd name="connsiteX79" fmla="*/ 195262 w 909637"/>
                  <a:gd name="connsiteY79" fmla="*/ 107156 h 1023937"/>
                  <a:gd name="connsiteX80" fmla="*/ 219075 w 909637"/>
                  <a:gd name="connsiteY80" fmla="*/ 100012 h 1023937"/>
                  <a:gd name="connsiteX81" fmla="*/ 219075 w 909637"/>
                  <a:gd name="connsiteY81" fmla="*/ 73819 h 1023937"/>
                  <a:gd name="connsiteX82" fmla="*/ 207168 w 909637"/>
                  <a:gd name="connsiteY82" fmla="*/ 26194 h 1023937"/>
                  <a:gd name="connsiteX83" fmla="*/ 264318 w 909637"/>
                  <a:gd name="connsiteY83" fmla="*/ 45244 h 1023937"/>
                  <a:gd name="connsiteX84" fmla="*/ 314325 w 909637"/>
                  <a:gd name="connsiteY84" fmla="*/ 0 h 102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909637" h="1023937">
                    <a:moveTo>
                      <a:pt x="314325" y="0"/>
                    </a:moveTo>
                    <a:lnTo>
                      <a:pt x="328612" y="59531"/>
                    </a:lnTo>
                    <a:lnTo>
                      <a:pt x="345281" y="104775"/>
                    </a:lnTo>
                    <a:lnTo>
                      <a:pt x="392906" y="85725"/>
                    </a:lnTo>
                    <a:lnTo>
                      <a:pt x="433387" y="76200"/>
                    </a:lnTo>
                    <a:lnTo>
                      <a:pt x="490537" y="90487"/>
                    </a:lnTo>
                    <a:lnTo>
                      <a:pt x="533400" y="66675"/>
                    </a:lnTo>
                    <a:lnTo>
                      <a:pt x="571500" y="126206"/>
                    </a:lnTo>
                    <a:lnTo>
                      <a:pt x="550068" y="138112"/>
                    </a:lnTo>
                    <a:lnTo>
                      <a:pt x="647700" y="166687"/>
                    </a:lnTo>
                    <a:lnTo>
                      <a:pt x="671512" y="188119"/>
                    </a:lnTo>
                    <a:lnTo>
                      <a:pt x="704850" y="216694"/>
                    </a:lnTo>
                    <a:lnTo>
                      <a:pt x="738187" y="216694"/>
                    </a:lnTo>
                    <a:lnTo>
                      <a:pt x="802481" y="230981"/>
                    </a:lnTo>
                    <a:lnTo>
                      <a:pt x="842962" y="247650"/>
                    </a:lnTo>
                    <a:lnTo>
                      <a:pt x="890587" y="300037"/>
                    </a:lnTo>
                    <a:lnTo>
                      <a:pt x="909637" y="309562"/>
                    </a:lnTo>
                    <a:lnTo>
                      <a:pt x="897731" y="373856"/>
                    </a:lnTo>
                    <a:lnTo>
                      <a:pt x="866775" y="428625"/>
                    </a:lnTo>
                    <a:lnTo>
                      <a:pt x="852487" y="445294"/>
                    </a:lnTo>
                    <a:lnTo>
                      <a:pt x="821531" y="516731"/>
                    </a:lnTo>
                    <a:lnTo>
                      <a:pt x="821531" y="576262"/>
                    </a:lnTo>
                    <a:lnTo>
                      <a:pt x="804862" y="640556"/>
                    </a:lnTo>
                    <a:cubicBezTo>
                      <a:pt x="804068" y="658812"/>
                      <a:pt x="803275" y="677069"/>
                      <a:pt x="802481" y="695325"/>
                    </a:cubicBezTo>
                    <a:cubicBezTo>
                      <a:pt x="798512" y="700881"/>
                      <a:pt x="794841" y="706662"/>
                      <a:pt x="790575" y="711994"/>
                    </a:cubicBezTo>
                    <a:cubicBezTo>
                      <a:pt x="782870" y="721626"/>
                      <a:pt x="783431" y="715315"/>
                      <a:pt x="783431" y="721519"/>
                    </a:cubicBezTo>
                    <a:lnTo>
                      <a:pt x="742950" y="776287"/>
                    </a:lnTo>
                    <a:lnTo>
                      <a:pt x="711993" y="759619"/>
                    </a:lnTo>
                    <a:lnTo>
                      <a:pt x="633412" y="812006"/>
                    </a:lnTo>
                    <a:lnTo>
                      <a:pt x="607218" y="866775"/>
                    </a:lnTo>
                    <a:lnTo>
                      <a:pt x="616743" y="900112"/>
                    </a:lnTo>
                    <a:lnTo>
                      <a:pt x="592931" y="933450"/>
                    </a:lnTo>
                    <a:cubicBezTo>
                      <a:pt x="588168" y="939006"/>
                      <a:pt x="583539" y="944679"/>
                      <a:pt x="578643" y="950119"/>
                    </a:cubicBezTo>
                    <a:cubicBezTo>
                      <a:pt x="570939" y="958679"/>
                      <a:pt x="571500" y="953693"/>
                      <a:pt x="571500" y="959644"/>
                    </a:cubicBezTo>
                    <a:lnTo>
                      <a:pt x="552450" y="1002506"/>
                    </a:lnTo>
                    <a:lnTo>
                      <a:pt x="535781" y="1023937"/>
                    </a:lnTo>
                    <a:lnTo>
                      <a:pt x="500062" y="973931"/>
                    </a:lnTo>
                    <a:lnTo>
                      <a:pt x="442912" y="931069"/>
                    </a:lnTo>
                    <a:lnTo>
                      <a:pt x="450056" y="904875"/>
                    </a:lnTo>
                    <a:lnTo>
                      <a:pt x="471487" y="885825"/>
                    </a:lnTo>
                    <a:lnTo>
                      <a:pt x="507206" y="864394"/>
                    </a:lnTo>
                    <a:lnTo>
                      <a:pt x="502443" y="845344"/>
                    </a:lnTo>
                    <a:lnTo>
                      <a:pt x="488156" y="828675"/>
                    </a:lnTo>
                    <a:lnTo>
                      <a:pt x="476250" y="781050"/>
                    </a:lnTo>
                    <a:lnTo>
                      <a:pt x="431006" y="742950"/>
                    </a:lnTo>
                    <a:lnTo>
                      <a:pt x="431006" y="742950"/>
                    </a:lnTo>
                    <a:lnTo>
                      <a:pt x="392906" y="678656"/>
                    </a:lnTo>
                    <a:lnTo>
                      <a:pt x="390525" y="666750"/>
                    </a:lnTo>
                    <a:lnTo>
                      <a:pt x="416718" y="623887"/>
                    </a:lnTo>
                    <a:lnTo>
                      <a:pt x="416718" y="623887"/>
                    </a:lnTo>
                    <a:lnTo>
                      <a:pt x="378618" y="590550"/>
                    </a:lnTo>
                    <a:lnTo>
                      <a:pt x="333375" y="554831"/>
                    </a:lnTo>
                    <a:lnTo>
                      <a:pt x="326231" y="531019"/>
                    </a:lnTo>
                    <a:lnTo>
                      <a:pt x="297656" y="507206"/>
                    </a:lnTo>
                    <a:lnTo>
                      <a:pt x="247650" y="469106"/>
                    </a:lnTo>
                    <a:lnTo>
                      <a:pt x="221456" y="447675"/>
                    </a:lnTo>
                    <a:lnTo>
                      <a:pt x="207168" y="402431"/>
                    </a:lnTo>
                    <a:lnTo>
                      <a:pt x="202406" y="385762"/>
                    </a:lnTo>
                    <a:lnTo>
                      <a:pt x="171450" y="385762"/>
                    </a:lnTo>
                    <a:lnTo>
                      <a:pt x="142875" y="395287"/>
                    </a:lnTo>
                    <a:lnTo>
                      <a:pt x="128587" y="402431"/>
                    </a:lnTo>
                    <a:lnTo>
                      <a:pt x="111918" y="435769"/>
                    </a:lnTo>
                    <a:lnTo>
                      <a:pt x="76200" y="423862"/>
                    </a:lnTo>
                    <a:lnTo>
                      <a:pt x="69056" y="385762"/>
                    </a:lnTo>
                    <a:lnTo>
                      <a:pt x="35718" y="414337"/>
                    </a:lnTo>
                    <a:lnTo>
                      <a:pt x="4762" y="347662"/>
                    </a:lnTo>
                    <a:lnTo>
                      <a:pt x="0" y="319087"/>
                    </a:lnTo>
                    <a:lnTo>
                      <a:pt x="21431" y="280987"/>
                    </a:lnTo>
                    <a:lnTo>
                      <a:pt x="50006" y="271462"/>
                    </a:lnTo>
                    <a:lnTo>
                      <a:pt x="78581" y="264319"/>
                    </a:lnTo>
                    <a:lnTo>
                      <a:pt x="92868" y="250031"/>
                    </a:lnTo>
                    <a:lnTo>
                      <a:pt x="80962" y="240506"/>
                    </a:lnTo>
                    <a:lnTo>
                      <a:pt x="76200" y="233362"/>
                    </a:lnTo>
                    <a:lnTo>
                      <a:pt x="95250" y="202406"/>
                    </a:lnTo>
                    <a:lnTo>
                      <a:pt x="102393" y="154781"/>
                    </a:lnTo>
                    <a:lnTo>
                      <a:pt x="90487" y="116681"/>
                    </a:lnTo>
                    <a:lnTo>
                      <a:pt x="111918" y="85725"/>
                    </a:lnTo>
                    <a:lnTo>
                      <a:pt x="145256" y="95250"/>
                    </a:lnTo>
                    <a:lnTo>
                      <a:pt x="176212" y="130969"/>
                    </a:lnTo>
                    <a:lnTo>
                      <a:pt x="195262" y="107156"/>
                    </a:lnTo>
                    <a:lnTo>
                      <a:pt x="219075" y="100012"/>
                    </a:lnTo>
                    <a:lnTo>
                      <a:pt x="219075" y="73819"/>
                    </a:lnTo>
                    <a:lnTo>
                      <a:pt x="207168" y="26194"/>
                    </a:lnTo>
                    <a:lnTo>
                      <a:pt x="264318" y="45244"/>
                    </a:lnTo>
                    <a:lnTo>
                      <a:pt x="314325" y="0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orma livre 72"/>
              <p:cNvSpPr/>
              <p:nvPr/>
            </p:nvSpPr>
            <p:spPr>
              <a:xfrm>
                <a:off x="3088481" y="3890963"/>
                <a:ext cx="216694" cy="202406"/>
              </a:xfrm>
              <a:custGeom>
                <a:avLst/>
                <a:gdLst>
                  <a:gd name="connsiteX0" fmla="*/ 0 w 216694"/>
                  <a:gd name="connsiteY0" fmla="*/ 78581 h 202406"/>
                  <a:gd name="connsiteX1" fmla="*/ 14288 w 216694"/>
                  <a:gd name="connsiteY1" fmla="*/ 19050 h 202406"/>
                  <a:gd name="connsiteX2" fmla="*/ 35719 w 216694"/>
                  <a:gd name="connsiteY2" fmla="*/ 0 h 202406"/>
                  <a:gd name="connsiteX3" fmla="*/ 88107 w 216694"/>
                  <a:gd name="connsiteY3" fmla="*/ 4762 h 202406"/>
                  <a:gd name="connsiteX4" fmla="*/ 114300 w 216694"/>
                  <a:gd name="connsiteY4" fmla="*/ 26193 h 202406"/>
                  <a:gd name="connsiteX5" fmla="*/ 147638 w 216694"/>
                  <a:gd name="connsiteY5" fmla="*/ 80962 h 202406"/>
                  <a:gd name="connsiteX6" fmla="*/ 188119 w 216694"/>
                  <a:gd name="connsiteY6" fmla="*/ 128587 h 202406"/>
                  <a:gd name="connsiteX7" fmla="*/ 216694 w 216694"/>
                  <a:gd name="connsiteY7" fmla="*/ 171450 h 202406"/>
                  <a:gd name="connsiteX8" fmla="*/ 204788 w 216694"/>
                  <a:gd name="connsiteY8" fmla="*/ 190500 h 202406"/>
                  <a:gd name="connsiteX9" fmla="*/ 188119 w 216694"/>
                  <a:gd name="connsiteY9" fmla="*/ 202406 h 202406"/>
                  <a:gd name="connsiteX10" fmla="*/ 126207 w 216694"/>
                  <a:gd name="connsiteY10" fmla="*/ 202406 h 202406"/>
                  <a:gd name="connsiteX11" fmla="*/ 102394 w 216694"/>
                  <a:gd name="connsiteY11" fmla="*/ 166687 h 202406"/>
                  <a:gd name="connsiteX12" fmla="*/ 88107 w 216694"/>
                  <a:gd name="connsiteY12" fmla="*/ 142875 h 202406"/>
                  <a:gd name="connsiteX13" fmla="*/ 54769 w 216694"/>
                  <a:gd name="connsiteY13" fmla="*/ 114300 h 202406"/>
                  <a:gd name="connsiteX14" fmla="*/ 0 w 216694"/>
                  <a:gd name="connsiteY14" fmla="*/ 78581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694" h="202406">
                    <a:moveTo>
                      <a:pt x="0" y="78581"/>
                    </a:moveTo>
                    <a:lnTo>
                      <a:pt x="14288" y="19050"/>
                    </a:lnTo>
                    <a:lnTo>
                      <a:pt x="35719" y="0"/>
                    </a:lnTo>
                    <a:lnTo>
                      <a:pt x="88107" y="4762"/>
                    </a:lnTo>
                    <a:lnTo>
                      <a:pt x="114300" y="26193"/>
                    </a:lnTo>
                    <a:lnTo>
                      <a:pt x="147638" y="80962"/>
                    </a:lnTo>
                    <a:lnTo>
                      <a:pt x="188119" y="128587"/>
                    </a:lnTo>
                    <a:lnTo>
                      <a:pt x="216694" y="171450"/>
                    </a:lnTo>
                    <a:lnTo>
                      <a:pt x="204788" y="190500"/>
                    </a:lnTo>
                    <a:lnTo>
                      <a:pt x="188119" y="202406"/>
                    </a:lnTo>
                    <a:lnTo>
                      <a:pt x="126207" y="202406"/>
                    </a:lnTo>
                    <a:lnTo>
                      <a:pt x="102394" y="166687"/>
                    </a:lnTo>
                    <a:lnTo>
                      <a:pt x="88107" y="142875"/>
                    </a:lnTo>
                    <a:lnTo>
                      <a:pt x="54769" y="114300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4" name="Forma livre 73"/>
              <p:cNvSpPr/>
              <p:nvPr/>
            </p:nvSpPr>
            <p:spPr>
              <a:xfrm>
                <a:off x="2957513" y="3962400"/>
                <a:ext cx="311943" cy="800100"/>
              </a:xfrm>
              <a:custGeom>
                <a:avLst/>
                <a:gdLst>
                  <a:gd name="connsiteX0" fmla="*/ 11906 w 311943"/>
                  <a:gd name="connsiteY0" fmla="*/ 11906 h 800100"/>
                  <a:gd name="connsiteX1" fmla="*/ 19050 w 311943"/>
                  <a:gd name="connsiteY1" fmla="*/ 64294 h 800100"/>
                  <a:gd name="connsiteX2" fmla="*/ 4762 w 311943"/>
                  <a:gd name="connsiteY2" fmla="*/ 114300 h 800100"/>
                  <a:gd name="connsiteX3" fmla="*/ 4762 w 311943"/>
                  <a:gd name="connsiteY3" fmla="*/ 159544 h 800100"/>
                  <a:gd name="connsiteX4" fmla="*/ 0 w 311943"/>
                  <a:gd name="connsiteY4" fmla="*/ 209550 h 800100"/>
                  <a:gd name="connsiteX5" fmla="*/ 0 w 311943"/>
                  <a:gd name="connsiteY5" fmla="*/ 257175 h 800100"/>
                  <a:gd name="connsiteX6" fmla="*/ 14287 w 311943"/>
                  <a:gd name="connsiteY6" fmla="*/ 333375 h 800100"/>
                  <a:gd name="connsiteX7" fmla="*/ 16668 w 311943"/>
                  <a:gd name="connsiteY7" fmla="*/ 350044 h 800100"/>
                  <a:gd name="connsiteX8" fmla="*/ 7143 w 311943"/>
                  <a:gd name="connsiteY8" fmla="*/ 407194 h 800100"/>
                  <a:gd name="connsiteX9" fmla="*/ 9525 w 311943"/>
                  <a:gd name="connsiteY9" fmla="*/ 450056 h 800100"/>
                  <a:gd name="connsiteX10" fmla="*/ 19050 w 311943"/>
                  <a:gd name="connsiteY10" fmla="*/ 481013 h 800100"/>
                  <a:gd name="connsiteX11" fmla="*/ 21431 w 311943"/>
                  <a:gd name="connsiteY11" fmla="*/ 521494 h 800100"/>
                  <a:gd name="connsiteX12" fmla="*/ 40481 w 311943"/>
                  <a:gd name="connsiteY12" fmla="*/ 554831 h 800100"/>
                  <a:gd name="connsiteX13" fmla="*/ 59531 w 311943"/>
                  <a:gd name="connsiteY13" fmla="*/ 614363 h 800100"/>
                  <a:gd name="connsiteX14" fmla="*/ 83343 w 311943"/>
                  <a:gd name="connsiteY14" fmla="*/ 671513 h 800100"/>
                  <a:gd name="connsiteX15" fmla="*/ 95250 w 311943"/>
                  <a:gd name="connsiteY15" fmla="*/ 733425 h 800100"/>
                  <a:gd name="connsiteX16" fmla="*/ 97631 w 311943"/>
                  <a:gd name="connsiteY16" fmla="*/ 754856 h 800100"/>
                  <a:gd name="connsiteX17" fmla="*/ 109537 w 311943"/>
                  <a:gd name="connsiteY17" fmla="*/ 788194 h 800100"/>
                  <a:gd name="connsiteX18" fmla="*/ 147637 w 311943"/>
                  <a:gd name="connsiteY18" fmla="*/ 800100 h 800100"/>
                  <a:gd name="connsiteX19" fmla="*/ 197643 w 311943"/>
                  <a:gd name="connsiteY19" fmla="*/ 769144 h 800100"/>
                  <a:gd name="connsiteX20" fmla="*/ 166687 w 311943"/>
                  <a:gd name="connsiteY20" fmla="*/ 759619 h 800100"/>
                  <a:gd name="connsiteX21" fmla="*/ 188118 w 311943"/>
                  <a:gd name="connsiteY21" fmla="*/ 721519 h 800100"/>
                  <a:gd name="connsiteX22" fmla="*/ 207168 w 311943"/>
                  <a:gd name="connsiteY22" fmla="*/ 683419 h 800100"/>
                  <a:gd name="connsiteX23" fmla="*/ 171450 w 311943"/>
                  <a:gd name="connsiteY23" fmla="*/ 647700 h 800100"/>
                  <a:gd name="connsiteX24" fmla="*/ 152400 w 311943"/>
                  <a:gd name="connsiteY24" fmla="*/ 614363 h 800100"/>
                  <a:gd name="connsiteX25" fmla="*/ 180975 w 311943"/>
                  <a:gd name="connsiteY25" fmla="*/ 611981 h 800100"/>
                  <a:gd name="connsiteX26" fmla="*/ 190500 w 311943"/>
                  <a:gd name="connsiteY26" fmla="*/ 590550 h 800100"/>
                  <a:gd name="connsiteX27" fmla="*/ 173831 w 311943"/>
                  <a:gd name="connsiteY27" fmla="*/ 521494 h 800100"/>
                  <a:gd name="connsiteX28" fmla="*/ 173831 w 311943"/>
                  <a:gd name="connsiteY28" fmla="*/ 521494 h 800100"/>
                  <a:gd name="connsiteX29" fmla="*/ 197643 w 311943"/>
                  <a:gd name="connsiteY29" fmla="*/ 504825 h 800100"/>
                  <a:gd name="connsiteX30" fmla="*/ 216693 w 311943"/>
                  <a:gd name="connsiteY30" fmla="*/ 509588 h 800100"/>
                  <a:gd name="connsiteX31" fmla="*/ 223837 w 311943"/>
                  <a:gd name="connsiteY31" fmla="*/ 459581 h 800100"/>
                  <a:gd name="connsiteX32" fmla="*/ 223837 w 311943"/>
                  <a:gd name="connsiteY32" fmla="*/ 459581 h 800100"/>
                  <a:gd name="connsiteX33" fmla="*/ 283368 w 311943"/>
                  <a:gd name="connsiteY33" fmla="*/ 445294 h 800100"/>
                  <a:gd name="connsiteX34" fmla="*/ 309562 w 311943"/>
                  <a:gd name="connsiteY34" fmla="*/ 414338 h 800100"/>
                  <a:gd name="connsiteX35" fmla="*/ 311943 w 311943"/>
                  <a:gd name="connsiteY35" fmla="*/ 359569 h 800100"/>
                  <a:gd name="connsiteX36" fmla="*/ 280987 w 311943"/>
                  <a:gd name="connsiteY36" fmla="*/ 323850 h 800100"/>
                  <a:gd name="connsiteX37" fmla="*/ 259556 w 311943"/>
                  <a:gd name="connsiteY37" fmla="*/ 307181 h 800100"/>
                  <a:gd name="connsiteX38" fmla="*/ 261937 w 311943"/>
                  <a:gd name="connsiteY38" fmla="*/ 276225 h 800100"/>
                  <a:gd name="connsiteX39" fmla="*/ 266700 w 311943"/>
                  <a:gd name="connsiteY39" fmla="*/ 254794 h 800100"/>
                  <a:gd name="connsiteX40" fmla="*/ 271462 w 311943"/>
                  <a:gd name="connsiteY40" fmla="*/ 221456 h 800100"/>
                  <a:gd name="connsiteX41" fmla="*/ 285750 w 311943"/>
                  <a:gd name="connsiteY41" fmla="*/ 202406 h 800100"/>
                  <a:gd name="connsiteX42" fmla="*/ 295275 w 311943"/>
                  <a:gd name="connsiteY42" fmla="*/ 166688 h 800100"/>
                  <a:gd name="connsiteX43" fmla="*/ 309562 w 311943"/>
                  <a:gd name="connsiteY43" fmla="*/ 147638 h 800100"/>
                  <a:gd name="connsiteX44" fmla="*/ 247650 w 311943"/>
                  <a:gd name="connsiteY44" fmla="*/ 135731 h 800100"/>
                  <a:gd name="connsiteX45" fmla="*/ 221456 w 311943"/>
                  <a:gd name="connsiteY45" fmla="*/ 92869 h 800100"/>
                  <a:gd name="connsiteX46" fmla="*/ 152400 w 311943"/>
                  <a:gd name="connsiteY46" fmla="*/ 35719 h 800100"/>
                  <a:gd name="connsiteX47" fmla="*/ 128587 w 311943"/>
                  <a:gd name="connsiteY47" fmla="*/ 19050 h 800100"/>
                  <a:gd name="connsiteX48" fmla="*/ 80962 w 311943"/>
                  <a:gd name="connsiteY48" fmla="*/ 0 h 800100"/>
                  <a:gd name="connsiteX49" fmla="*/ 11906 w 311943"/>
                  <a:gd name="connsiteY49" fmla="*/ 1190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11943" h="800100">
                    <a:moveTo>
                      <a:pt x="11906" y="11906"/>
                    </a:moveTo>
                    <a:lnTo>
                      <a:pt x="19050" y="64294"/>
                    </a:lnTo>
                    <a:lnTo>
                      <a:pt x="4762" y="114300"/>
                    </a:lnTo>
                    <a:lnTo>
                      <a:pt x="4762" y="159544"/>
                    </a:lnTo>
                    <a:lnTo>
                      <a:pt x="0" y="209550"/>
                    </a:lnTo>
                    <a:lnTo>
                      <a:pt x="0" y="257175"/>
                    </a:lnTo>
                    <a:lnTo>
                      <a:pt x="14287" y="333375"/>
                    </a:lnTo>
                    <a:lnTo>
                      <a:pt x="16668" y="350044"/>
                    </a:lnTo>
                    <a:lnTo>
                      <a:pt x="7143" y="407194"/>
                    </a:lnTo>
                    <a:lnTo>
                      <a:pt x="9525" y="450056"/>
                    </a:lnTo>
                    <a:lnTo>
                      <a:pt x="19050" y="481013"/>
                    </a:lnTo>
                    <a:lnTo>
                      <a:pt x="21431" y="521494"/>
                    </a:lnTo>
                    <a:lnTo>
                      <a:pt x="40481" y="554831"/>
                    </a:lnTo>
                    <a:lnTo>
                      <a:pt x="59531" y="614363"/>
                    </a:lnTo>
                    <a:lnTo>
                      <a:pt x="83343" y="671513"/>
                    </a:lnTo>
                    <a:lnTo>
                      <a:pt x="95250" y="733425"/>
                    </a:lnTo>
                    <a:lnTo>
                      <a:pt x="97631" y="754856"/>
                    </a:lnTo>
                    <a:lnTo>
                      <a:pt x="109537" y="788194"/>
                    </a:lnTo>
                    <a:lnTo>
                      <a:pt x="147637" y="800100"/>
                    </a:lnTo>
                    <a:lnTo>
                      <a:pt x="197643" y="769144"/>
                    </a:lnTo>
                    <a:lnTo>
                      <a:pt x="166687" y="759619"/>
                    </a:lnTo>
                    <a:lnTo>
                      <a:pt x="188118" y="721519"/>
                    </a:lnTo>
                    <a:lnTo>
                      <a:pt x="207168" y="683419"/>
                    </a:lnTo>
                    <a:lnTo>
                      <a:pt x="171450" y="647700"/>
                    </a:lnTo>
                    <a:lnTo>
                      <a:pt x="152400" y="614363"/>
                    </a:lnTo>
                    <a:lnTo>
                      <a:pt x="180975" y="611981"/>
                    </a:lnTo>
                    <a:lnTo>
                      <a:pt x="190500" y="590550"/>
                    </a:lnTo>
                    <a:lnTo>
                      <a:pt x="173831" y="521494"/>
                    </a:lnTo>
                    <a:lnTo>
                      <a:pt x="173831" y="521494"/>
                    </a:lnTo>
                    <a:lnTo>
                      <a:pt x="197643" y="504825"/>
                    </a:lnTo>
                    <a:lnTo>
                      <a:pt x="216693" y="509588"/>
                    </a:lnTo>
                    <a:lnTo>
                      <a:pt x="223837" y="459581"/>
                    </a:lnTo>
                    <a:lnTo>
                      <a:pt x="223837" y="459581"/>
                    </a:lnTo>
                    <a:lnTo>
                      <a:pt x="283368" y="445294"/>
                    </a:lnTo>
                    <a:lnTo>
                      <a:pt x="309562" y="414338"/>
                    </a:lnTo>
                    <a:cubicBezTo>
                      <a:pt x="310356" y="396082"/>
                      <a:pt x="311149" y="377825"/>
                      <a:pt x="311943" y="359569"/>
                    </a:cubicBezTo>
                    <a:lnTo>
                      <a:pt x="280987" y="323850"/>
                    </a:lnTo>
                    <a:lnTo>
                      <a:pt x="259556" y="307181"/>
                    </a:lnTo>
                    <a:lnTo>
                      <a:pt x="261937" y="276225"/>
                    </a:lnTo>
                    <a:lnTo>
                      <a:pt x="266700" y="254794"/>
                    </a:lnTo>
                    <a:lnTo>
                      <a:pt x="271462" y="221456"/>
                    </a:lnTo>
                    <a:lnTo>
                      <a:pt x="285750" y="202406"/>
                    </a:lnTo>
                    <a:lnTo>
                      <a:pt x="295275" y="166688"/>
                    </a:lnTo>
                    <a:lnTo>
                      <a:pt x="309562" y="147638"/>
                    </a:lnTo>
                    <a:lnTo>
                      <a:pt x="247650" y="135731"/>
                    </a:lnTo>
                    <a:lnTo>
                      <a:pt x="221456" y="92869"/>
                    </a:lnTo>
                    <a:lnTo>
                      <a:pt x="152400" y="35719"/>
                    </a:lnTo>
                    <a:lnTo>
                      <a:pt x="128587" y="19050"/>
                    </a:lnTo>
                    <a:lnTo>
                      <a:pt x="80962" y="0"/>
                    </a:lnTo>
                    <a:lnTo>
                      <a:pt x="11906" y="11906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" name="Forma livre 74"/>
              <p:cNvSpPr/>
              <p:nvPr/>
            </p:nvSpPr>
            <p:spPr>
              <a:xfrm>
                <a:off x="2897981" y="3848100"/>
                <a:ext cx="298847" cy="1002506"/>
              </a:xfrm>
              <a:custGeom>
                <a:avLst/>
                <a:gdLst>
                  <a:gd name="connsiteX0" fmla="*/ 19050 w 330994"/>
                  <a:gd name="connsiteY0" fmla="*/ 0 h 1002506"/>
                  <a:gd name="connsiteX1" fmla="*/ 0 w 330994"/>
                  <a:gd name="connsiteY1" fmla="*/ 33338 h 1002506"/>
                  <a:gd name="connsiteX2" fmla="*/ 16669 w 330994"/>
                  <a:gd name="connsiteY2" fmla="*/ 83344 h 1002506"/>
                  <a:gd name="connsiteX3" fmla="*/ 11907 w 330994"/>
                  <a:gd name="connsiteY3" fmla="*/ 152400 h 1002506"/>
                  <a:gd name="connsiteX4" fmla="*/ 9525 w 330994"/>
                  <a:gd name="connsiteY4" fmla="*/ 223838 h 1002506"/>
                  <a:gd name="connsiteX5" fmla="*/ 16669 w 330994"/>
                  <a:gd name="connsiteY5" fmla="*/ 304800 h 1002506"/>
                  <a:gd name="connsiteX6" fmla="*/ 4763 w 330994"/>
                  <a:gd name="connsiteY6" fmla="*/ 373856 h 1002506"/>
                  <a:gd name="connsiteX7" fmla="*/ 26194 w 330994"/>
                  <a:gd name="connsiteY7" fmla="*/ 428625 h 1002506"/>
                  <a:gd name="connsiteX8" fmla="*/ 21432 w 330994"/>
                  <a:gd name="connsiteY8" fmla="*/ 466725 h 1002506"/>
                  <a:gd name="connsiteX9" fmla="*/ 16669 w 330994"/>
                  <a:gd name="connsiteY9" fmla="*/ 490538 h 1002506"/>
                  <a:gd name="connsiteX10" fmla="*/ 16669 w 330994"/>
                  <a:gd name="connsiteY10" fmla="*/ 550069 h 1002506"/>
                  <a:gd name="connsiteX11" fmla="*/ 33338 w 330994"/>
                  <a:gd name="connsiteY11" fmla="*/ 600075 h 1002506"/>
                  <a:gd name="connsiteX12" fmla="*/ 45244 w 330994"/>
                  <a:gd name="connsiteY12" fmla="*/ 626269 h 1002506"/>
                  <a:gd name="connsiteX13" fmla="*/ 61913 w 330994"/>
                  <a:gd name="connsiteY13" fmla="*/ 661988 h 1002506"/>
                  <a:gd name="connsiteX14" fmla="*/ 73819 w 330994"/>
                  <a:gd name="connsiteY14" fmla="*/ 709613 h 1002506"/>
                  <a:gd name="connsiteX15" fmla="*/ 83344 w 330994"/>
                  <a:gd name="connsiteY15" fmla="*/ 773906 h 1002506"/>
                  <a:gd name="connsiteX16" fmla="*/ 80963 w 330994"/>
                  <a:gd name="connsiteY16" fmla="*/ 833438 h 1002506"/>
                  <a:gd name="connsiteX17" fmla="*/ 107157 w 330994"/>
                  <a:gd name="connsiteY17" fmla="*/ 892969 h 1002506"/>
                  <a:gd name="connsiteX18" fmla="*/ 135732 w 330994"/>
                  <a:gd name="connsiteY18" fmla="*/ 928688 h 1002506"/>
                  <a:gd name="connsiteX19" fmla="*/ 173832 w 330994"/>
                  <a:gd name="connsiteY19" fmla="*/ 952500 h 1002506"/>
                  <a:gd name="connsiteX20" fmla="*/ 219075 w 330994"/>
                  <a:gd name="connsiteY20" fmla="*/ 981075 h 1002506"/>
                  <a:gd name="connsiteX21" fmla="*/ 238125 w 330994"/>
                  <a:gd name="connsiteY21" fmla="*/ 988219 h 1002506"/>
                  <a:gd name="connsiteX22" fmla="*/ 266700 w 330994"/>
                  <a:gd name="connsiteY22" fmla="*/ 1000125 h 1002506"/>
                  <a:gd name="connsiteX23" fmla="*/ 266700 w 330994"/>
                  <a:gd name="connsiteY23" fmla="*/ 1000125 h 1002506"/>
                  <a:gd name="connsiteX24" fmla="*/ 314325 w 330994"/>
                  <a:gd name="connsiteY24" fmla="*/ 1002506 h 1002506"/>
                  <a:gd name="connsiteX25" fmla="*/ 330994 w 330994"/>
                  <a:gd name="connsiteY25" fmla="*/ 981075 h 1002506"/>
                  <a:gd name="connsiteX26" fmla="*/ 302419 w 330994"/>
                  <a:gd name="connsiteY26" fmla="*/ 969169 h 1002506"/>
                  <a:gd name="connsiteX27" fmla="*/ 271463 w 330994"/>
                  <a:gd name="connsiteY27" fmla="*/ 959644 h 1002506"/>
                  <a:gd name="connsiteX28" fmla="*/ 242888 w 330994"/>
                  <a:gd name="connsiteY28" fmla="*/ 935831 h 1002506"/>
                  <a:gd name="connsiteX29" fmla="*/ 238125 w 330994"/>
                  <a:gd name="connsiteY29" fmla="*/ 909638 h 1002506"/>
                  <a:gd name="connsiteX30" fmla="*/ 176213 w 330994"/>
                  <a:gd name="connsiteY30" fmla="*/ 904875 h 1002506"/>
                  <a:gd name="connsiteX31" fmla="*/ 169069 w 330994"/>
                  <a:gd name="connsiteY31" fmla="*/ 902494 h 1002506"/>
                  <a:gd name="connsiteX32" fmla="*/ 147638 w 330994"/>
                  <a:gd name="connsiteY32" fmla="*/ 840581 h 1002506"/>
                  <a:gd name="connsiteX33" fmla="*/ 135732 w 330994"/>
                  <a:gd name="connsiteY33" fmla="*/ 773906 h 1002506"/>
                  <a:gd name="connsiteX34" fmla="*/ 121444 w 330994"/>
                  <a:gd name="connsiteY34" fmla="*/ 731044 h 1002506"/>
                  <a:gd name="connsiteX35" fmla="*/ 88107 w 330994"/>
                  <a:gd name="connsiteY35" fmla="*/ 659606 h 1002506"/>
                  <a:gd name="connsiteX36" fmla="*/ 76200 w 330994"/>
                  <a:gd name="connsiteY36" fmla="*/ 552450 h 1002506"/>
                  <a:gd name="connsiteX37" fmla="*/ 57150 w 330994"/>
                  <a:gd name="connsiteY37" fmla="*/ 495300 h 1002506"/>
                  <a:gd name="connsiteX38" fmla="*/ 80963 w 330994"/>
                  <a:gd name="connsiteY38" fmla="*/ 440531 h 1002506"/>
                  <a:gd name="connsiteX39" fmla="*/ 66675 w 330994"/>
                  <a:gd name="connsiteY39" fmla="*/ 364331 h 1002506"/>
                  <a:gd name="connsiteX40" fmla="*/ 71438 w 330994"/>
                  <a:gd name="connsiteY40" fmla="*/ 304800 h 1002506"/>
                  <a:gd name="connsiteX41" fmla="*/ 69057 w 330994"/>
                  <a:gd name="connsiteY41" fmla="*/ 245269 h 1002506"/>
                  <a:gd name="connsiteX42" fmla="*/ 76200 w 330994"/>
                  <a:gd name="connsiteY42" fmla="*/ 200025 h 1002506"/>
                  <a:gd name="connsiteX43" fmla="*/ 76200 w 330994"/>
                  <a:gd name="connsiteY43" fmla="*/ 159544 h 1002506"/>
                  <a:gd name="connsiteX44" fmla="*/ 76200 w 330994"/>
                  <a:gd name="connsiteY44" fmla="*/ 109538 h 1002506"/>
                  <a:gd name="connsiteX45" fmla="*/ 59532 w 330994"/>
                  <a:gd name="connsiteY45" fmla="*/ 135731 h 1002506"/>
                  <a:gd name="connsiteX46" fmla="*/ 59532 w 330994"/>
                  <a:gd name="connsiteY46" fmla="*/ 73819 h 1002506"/>
                  <a:gd name="connsiteX47" fmla="*/ 19050 w 330994"/>
                  <a:gd name="connsiteY47" fmla="*/ 0 h 100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0994" h="1002506">
                    <a:moveTo>
                      <a:pt x="19050" y="0"/>
                    </a:moveTo>
                    <a:lnTo>
                      <a:pt x="0" y="33338"/>
                    </a:lnTo>
                    <a:lnTo>
                      <a:pt x="16669" y="83344"/>
                    </a:lnTo>
                    <a:lnTo>
                      <a:pt x="11907" y="152400"/>
                    </a:lnTo>
                    <a:lnTo>
                      <a:pt x="9525" y="223838"/>
                    </a:lnTo>
                    <a:lnTo>
                      <a:pt x="16669" y="304800"/>
                    </a:lnTo>
                    <a:lnTo>
                      <a:pt x="4763" y="373856"/>
                    </a:lnTo>
                    <a:lnTo>
                      <a:pt x="26194" y="428625"/>
                    </a:lnTo>
                    <a:lnTo>
                      <a:pt x="21432" y="466725"/>
                    </a:lnTo>
                    <a:lnTo>
                      <a:pt x="16669" y="490538"/>
                    </a:lnTo>
                    <a:lnTo>
                      <a:pt x="16669" y="550069"/>
                    </a:lnTo>
                    <a:lnTo>
                      <a:pt x="33338" y="600075"/>
                    </a:lnTo>
                    <a:lnTo>
                      <a:pt x="45244" y="626269"/>
                    </a:lnTo>
                    <a:lnTo>
                      <a:pt x="61913" y="661988"/>
                    </a:lnTo>
                    <a:lnTo>
                      <a:pt x="73819" y="709613"/>
                    </a:lnTo>
                    <a:lnTo>
                      <a:pt x="83344" y="773906"/>
                    </a:lnTo>
                    <a:cubicBezTo>
                      <a:pt x="82550" y="793750"/>
                      <a:pt x="81757" y="813594"/>
                      <a:pt x="80963" y="833438"/>
                    </a:cubicBezTo>
                    <a:lnTo>
                      <a:pt x="107157" y="892969"/>
                    </a:lnTo>
                    <a:lnTo>
                      <a:pt x="135732" y="928688"/>
                    </a:lnTo>
                    <a:lnTo>
                      <a:pt x="173832" y="952500"/>
                    </a:lnTo>
                    <a:lnTo>
                      <a:pt x="219075" y="981075"/>
                    </a:lnTo>
                    <a:lnTo>
                      <a:pt x="238125" y="988219"/>
                    </a:lnTo>
                    <a:lnTo>
                      <a:pt x="266700" y="1000125"/>
                    </a:lnTo>
                    <a:lnTo>
                      <a:pt x="266700" y="1000125"/>
                    </a:lnTo>
                    <a:lnTo>
                      <a:pt x="314325" y="1002506"/>
                    </a:lnTo>
                    <a:lnTo>
                      <a:pt x="330994" y="981075"/>
                    </a:lnTo>
                    <a:lnTo>
                      <a:pt x="302419" y="969169"/>
                    </a:lnTo>
                    <a:lnTo>
                      <a:pt x="271463" y="959644"/>
                    </a:lnTo>
                    <a:lnTo>
                      <a:pt x="242888" y="935831"/>
                    </a:lnTo>
                    <a:lnTo>
                      <a:pt x="238125" y="909638"/>
                    </a:lnTo>
                    <a:lnTo>
                      <a:pt x="176213" y="904875"/>
                    </a:lnTo>
                    <a:lnTo>
                      <a:pt x="169069" y="902494"/>
                    </a:lnTo>
                    <a:lnTo>
                      <a:pt x="147638" y="840581"/>
                    </a:lnTo>
                    <a:lnTo>
                      <a:pt x="135732" y="773906"/>
                    </a:lnTo>
                    <a:lnTo>
                      <a:pt x="121444" y="731044"/>
                    </a:lnTo>
                    <a:lnTo>
                      <a:pt x="88107" y="659606"/>
                    </a:lnTo>
                    <a:lnTo>
                      <a:pt x="76200" y="552450"/>
                    </a:lnTo>
                    <a:lnTo>
                      <a:pt x="57150" y="495300"/>
                    </a:lnTo>
                    <a:lnTo>
                      <a:pt x="80963" y="440531"/>
                    </a:lnTo>
                    <a:lnTo>
                      <a:pt x="66675" y="364331"/>
                    </a:lnTo>
                    <a:lnTo>
                      <a:pt x="71438" y="304800"/>
                    </a:lnTo>
                    <a:cubicBezTo>
                      <a:pt x="70644" y="284956"/>
                      <a:pt x="69851" y="265113"/>
                      <a:pt x="69057" y="245269"/>
                    </a:cubicBezTo>
                    <a:lnTo>
                      <a:pt x="76200" y="200025"/>
                    </a:lnTo>
                    <a:lnTo>
                      <a:pt x="76200" y="159544"/>
                    </a:lnTo>
                    <a:lnTo>
                      <a:pt x="76200" y="109538"/>
                    </a:lnTo>
                    <a:lnTo>
                      <a:pt x="59532" y="135731"/>
                    </a:lnTo>
                    <a:lnTo>
                      <a:pt x="59532" y="73819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6" name="Forma livre 75"/>
              <p:cNvSpPr/>
              <p:nvPr/>
            </p:nvSpPr>
            <p:spPr>
              <a:xfrm>
                <a:off x="3226594" y="4167188"/>
                <a:ext cx="111919" cy="140493"/>
              </a:xfrm>
              <a:custGeom>
                <a:avLst/>
                <a:gdLst>
                  <a:gd name="connsiteX0" fmla="*/ 19050 w 111919"/>
                  <a:gd name="connsiteY0" fmla="*/ 133350 h 140493"/>
                  <a:gd name="connsiteX1" fmla="*/ 19050 w 111919"/>
                  <a:gd name="connsiteY1" fmla="*/ 133350 h 140493"/>
                  <a:gd name="connsiteX2" fmla="*/ 80962 w 111919"/>
                  <a:gd name="connsiteY2" fmla="*/ 140493 h 140493"/>
                  <a:gd name="connsiteX3" fmla="*/ 107156 w 111919"/>
                  <a:gd name="connsiteY3" fmla="*/ 109537 h 140493"/>
                  <a:gd name="connsiteX4" fmla="*/ 111919 w 111919"/>
                  <a:gd name="connsiteY4" fmla="*/ 69056 h 140493"/>
                  <a:gd name="connsiteX5" fmla="*/ 76200 w 111919"/>
                  <a:gd name="connsiteY5" fmla="*/ 23812 h 140493"/>
                  <a:gd name="connsiteX6" fmla="*/ 23812 w 111919"/>
                  <a:gd name="connsiteY6" fmla="*/ 0 h 140493"/>
                  <a:gd name="connsiteX7" fmla="*/ 0 w 111919"/>
                  <a:gd name="connsiteY7" fmla="*/ 16668 h 140493"/>
                  <a:gd name="connsiteX8" fmla="*/ 2381 w 111919"/>
                  <a:gd name="connsiteY8" fmla="*/ 71437 h 140493"/>
                  <a:gd name="connsiteX9" fmla="*/ 19050 w 111919"/>
                  <a:gd name="connsiteY9" fmla="*/ 133350 h 14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919" h="140493">
                    <a:moveTo>
                      <a:pt x="19050" y="133350"/>
                    </a:moveTo>
                    <a:lnTo>
                      <a:pt x="19050" y="133350"/>
                    </a:lnTo>
                    <a:lnTo>
                      <a:pt x="80962" y="140493"/>
                    </a:lnTo>
                    <a:lnTo>
                      <a:pt x="107156" y="109537"/>
                    </a:lnTo>
                    <a:lnTo>
                      <a:pt x="111919" y="69056"/>
                    </a:lnTo>
                    <a:lnTo>
                      <a:pt x="76200" y="23812"/>
                    </a:lnTo>
                    <a:lnTo>
                      <a:pt x="23812" y="0"/>
                    </a:lnTo>
                    <a:lnTo>
                      <a:pt x="0" y="16668"/>
                    </a:lnTo>
                    <a:cubicBezTo>
                      <a:pt x="794" y="34924"/>
                      <a:pt x="1587" y="53181"/>
                      <a:pt x="2381" y="71437"/>
                    </a:cubicBezTo>
                    <a:lnTo>
                      <a:pt x="19050" y="133350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7" name="Forma livre 76"/>
              <p:cNvSpPr/>
              <p:nvPr/>
            </p:nvSpPr>
            <p:spPr>
              <a:xfrm>
                <a:off x="1879600" y="1262743"/>
                <a:ext cx="1770743" cy="947057"/>
              </a:xfrm>
              <a:custGeom>
                <a:avLst/>
                <a:gdLst>
                  <a:gd name="connsiteX0" fmla="*/ 101600 w 1770743"/>
                  <a:gd name="connsiteY0" fmla="*/ 769257 h 947057"/>
                  <a:gd name="connsiteX1" fmla="*/ 791029 w 1770743"/>
                  <a:gd name="connsiteY1" fmla="*/ 780143 h 947057"/>
                  <a:gd name="connsiteX2" fmla="*/ 903514 w 1770743"/>
                  <a:gd name="connsiteY2" fmla="*/ 841828 h 947057"/>
                  <a:gd name="connsiteX3" fmla="*/ 892629 w 1770743"/>
                  <a:gd name="connsiteY3" fmla="*/ 896257 h 947057"/>
                  <a:gd name="connsiteX4" fmla="*/ 896257 w 1770743"/>
                  <a:gd name="connsiteY4" fmla="*/ 947057 h 947057"/>
                  <a:gd name="connsiteX5" fmla="*/ 1081314 w 1770743"/>
                  <a:gd name="connsiteY5" fmla="*/ 867228 h 947057"/>
                  <a:gd name="connsiteX6" fmla="*/ 1168400 w 1770743"/>
                  <a:gd name="connsiteY6" fmla="*/ 870857 h 947057"/>
                  <a:gd name="connsiteX7" fmla="*/ 1248229 w 1770743"/>
                  <a:gd name="connsiteY7" fmla="*/ 816428 h 947057"/>
                  <a:gd name="connsiteX8" fmla="*/ 1244600 w 1770743"/>
                  <a:gd name="connsiteY8" fmla="*/ 918028 h 947057"/>
                  <a:gd name="connsiteX9" fmla="*/ 1534886 w 1770743"/>
                  <a:gd name="connsiteY9" fmla="*/ 772886 h 947057"/>
                  <a:gd name="connsiteX10" fmla="*/ 1436914 w 1770743"/>
                  <a:gd name="connsiteY10" fmla="*/ 500743 h 947057"/>
                  <a:gd name="connsiteX11" fmla="*/ 1353457 w 1770743"/>
                  <a:gd name="connsiteY11" fmla="*/ 537028 h 947057"/>
                  <a:gd name="connsiteX12" fmla="*/ 1331686 w 1770743"/>
                  <a:gd name="connsiteY12" fmla="*/ 486228 h 947057"/>
                  <a:gd name="connsiteX13" fmla="*/ 1302657 w 1770743"/>
                  <a:gd name="connsiteY13" fmla="*/ 439057 h 947057"/>
                  <a:gd name="connsiteX14" fmla="*/ 1436914 w 1770743"/>
                  <a:gd name="connsiteY14" fmla="*/ 446314 h 947057"/>
                  <a:gd name="connsiteX15" fmla="*/ 1494971 w 1770743"/>
                  <a:gd name="connsiteY15" fmla="*/ 402771 h 947057"/>
                  <a:gd name="connsiteX16" fmla="*/ 1498600 w 1770743"/>
                  <a:gd name="connsiteY16" fmla="*/ 359228 h 947057"/>
                  <a:gd name="connsiteX17" fmla="*/ 1582057 w 1770743"/>
                  <a:gd name="connsiteY17" fmla="*/ 362857 h 947057"/>
                  <a:gd name="connsiteX18" fmla="*/ 1415143 w 1770743"/>
                  <a:gd name="connsiteY18" fmla="*/ 185057 h 947057"/>
                  <a:gd name="connsiteX19" fmla="*/ 1451429 w 1770743"/>
                  <a:gd name="connsiteY19" fmla="*/ 123371 h 947057"/>
                  <a:gd name="connsiteX20" fmla="*/ 1770743 w 1770743"/>
                  <a:gd name="connsiteY20" fmla="*/ 0 h 947057"/>
                  <a:gd name="connsiteX21" fmla="*/ 1237343 w 1770743"/>
                  <a:gd name="connsiteY21" fmla="*/ 61686 h 947057"/>
                  <a:gd name="connsiteX22" fmla="*/ 914400 w 1770743"/>
                  <a:gd name="connsiteY22" fmla="*/ 76200 h 947057"/>
                  <a:gd name="connsiteX23" fmla="*/ 740229 w 1770743"/>
                  <a:gd name="connsiteY23" fmla="*/ 123371 h 947057"/>
                  <a:gd name="connsiteX24" fmla="*/ 674914 w 1770743"/>
                  <a:gd name="connsiteY24" fmla="*/ 177800 h 947057"/>
                  <a:gd name="connsiteX25" fmla="*/ 580571 w 1770743"/>
                  <a:gd name="connsiteY25" fmla="*/ 235857 h 947057"/>
                  <a:gd name="connsiteX26" fmla="*/ 471714 w 1770743"/>
                  <a:gd name="connsiteY26" fmla="*/ 254000 h 947057"/>
                  <a:gd name="connsiteX27" fmla="*/ 301171 w 1770743"/>
                  <a:gd name="connsiteY27" fmla="*/ 301171 h 947057"/>
                  <a:gd name="connsiteX28" fmla="*/ 246743 w 1770743"/>
                  <a:gd name="connsiteY28" fmla="*/ 272143 h 947057"/>
                  <a:gd name="connsiteX29" fmla="*/ 0 w 1770743"/>
                  <a:gd name="connsiteY29" fmla="*/ 500743 h 947057"/>
                  <a:gd name="connsiteX30" fmla="*/ 87086 w 1770743"/>
                  <a:gd name="connsiteY30" fmla="*/ 522514 h 947057"/>
                  <a:gd name="connsiteX31" fmla="*/ 90714 w 1770743"/>
                  <a:gd name="connsiteY31" fmla="*/ 562428 h 947057"/>
                  <a:gd name="connsiteX32" fmla="*/ 61686 w 1770743"/>
                  <a:gd name="connsiteY32" fmla="*/ 642257 h 947057"/>
                  <a:gd name="connsiteX33" fmla="*/ 32657 w 1770743"/>
                  <a:gd name="connsiteY33" fmla="*/ 722086 h 947057"/>
                  <a:gd name="connsiteX34" fmla="*/ 101600 w 1770743"/>
                  <a:gd name="connsiteY34" fmla="*/ 769257 h 9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70743" h="947057">
                    <a:moveTo>
                      <a:pt x="101600" y="769257"/>
                    </a:moveTo>
                    <a:lnTo>
                      <a:pt x="791029" y="780143"/>
                    </a:lnTo>
                    <a:lnTo>
                      <a:pt x="903514" y="841828"/>
                    </a:lnTo>
                    <a:lnTo>
                      <a:pt x="892629" y="896257"/>
                    </a:lnTo>
                    <a:lnTo>
                      <a:pt x="896257" y="947057"/>
                    </a:lnTo>
                    <a:lnTo>
                      <a:pt x="1081314" y="867228"/>
                    </a:lnTo>
                    <a:lnTo>
                      <a:pt x="1168400" y="870857"/>
                    </a:lnTo>
                    <a:lnTo>
                      <a:pt x="1248229" y="816428"/>
                    </a:lnTo>
                    <a:lnTo>
                      <a:pt x="1244600" y="918028"/>
                    </a:lnTo>
                    <a:lnTo>
                      <a:pt x="1534886" y="772886"/>
                    </a:lnTo>
                    <a:lnTo>
                      <a:pt x="1436914" y="500743"/>
                    </a:lnTo>
                    <a:lnTo>
                      <a:pt x="1353457" y="537028"/>
                    </a:lnTo>
                    <a:lnTo>
                      <a:pt x="1331686" y="486228"/>
                    </a:lnTo>
                    <a:lnTo>
                      <a:pt x="1302657" y="439057"/>
                    </a:lnTo>
                    <a:lnTo>
                      <a:pt x="1436914" y="446314"/>
                    </a:lnTo>
                    <a:lnTo>
                      <a:pt x="1494971" y="402771"/>
                    </a:lnTo>
                    <a:lnTo>
                      <a:pt x="1498600" y="359228"/>
                    </a:lnTo>
                    <a:lnTo>
                      <a:pt x="1582057" y="362857"/>
                    </a:lnTo>
                    <a:lnTo>
                      <a:pt x="1415143" y="185057"/>
                    </a:lnTo>
                    <a:lnTo>
                      <a:pt x="1451429" y="123371"/>
                    </a:lnTo>
                    <a:lnTo>
                      <a:pt x="1770743" y="0"/>
                    </a:lnTo>
                    <a:lnTo>
                      <a:pt x="1237343" y="61686"/>
                    </a:lnTo>
                    <a:lnTo>
                      <a:pt x="914400" y="76200"/>
                    </a:lnTo>
                    <a:lnTo>
                      <a:pt x="740229" y="123371"/>
                    </a:lnTo>
                    <a:lnTo>
                      <a:pt x="674914" y="177800"/>
                    </a:lnTo>
                    <a:lnTo>
                      <a:pt x="580571" y="235857"/>
                    </a:lnTo>
                    <a:lnTo>
                      <a:pt x="471714" y="254000"/>
                    </a:lnTo>
                    <a:lnTo>
                      <a:pt x="301171" y="301171"/>
                    </a:lnTo>
                    <a:lnTo>
                      <a:pt x="246743" y="272143"/>
                    </a:lnTo>
                    <a:lnTo>
                      <a:pt x="0" y="500743"/>
                    </a:lnTo>
                    <a:lnTo>
                      <a:pt x="87086" y="522514"/>
                    </a:lnTo>
                    <a:lnTo>
                      <a:pt x="90714" y="562428"/>
                    </a:lnTo>
                    <a:lnTo>
                      <a:pt x="61686" y="642257"/>
                    </a:lnTo>
                    <a:lnTo>
                      <a:pt x="32657" y="722086"/>
                    </a:lnTo>
                    <a:lnTo>
                      <a:pt x="101600" y="76925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Forma livre 77"/>
              <p:cNvSpPr/>
              <p:nvPr/>
            </p:nvSpPr>
            <p:spPr>
              <a:xfrm>
                <a:off x="1819275" y="2031206"/>
                <a:ext cx="1302544" cy="659607"/>
              </a:xfrm>
              <a:custGeom>
                <a:avLst/>
                <a:gdLst>
                  <a:gd name="connsiteX0" fmla="*/ 183356 w 1302544"/>
                  <a:gd name="connsiteY0" fmla="*/ 0 h 659607"/>
                  <a:gd name="connsiteX1" fmla="*/ 183356 w 1302544"/>
                  <a:gd name="connsiteY1" fmla="*/ 0 h 659607"/>
                  <a:gd name="connsiteX2" fmla="*/ 116681 w 1302544"/>
                  <a:gd name="connsiteY2" fmla="*/ 42863 h 659607"/>
                  <a:gd name="connsiteX3" fmla="*/ 45244 w 1302544"/>
                  <a:gd name="connsiteY3" fmla="*/ 152400 h 659607"/>
                  <a:gd name="connsiteX4" fmla="*/ 0 w 1302544"/>
                  <a:gd name="connsiteY4" fmla="*/ 302419 h 659607"/>
                  <a:gd name="connsiteX5" fmla="*/ 11906 w 1302544"/>
                  <a:gd name="connsiteY5" fmla="*/ 402432 h 659607"/>
                  <a:gd name="connsiteX6" fmla="*/ 59531 w 1302544"/>
                  <a:gd name="connsiteY6" fmla="*/ 428625 h 659607"/>
                  <a:gd name="connsiteX7" fmla="*/ 76200 w 1302544"/>
                  <a:gd name="connsiteY7" fmla="*/ 440532 h 659607"/>
                  <a:gd name="connsiteX8" fmla="*/ 80963 w 1302544"/>
                  <a:gd name="connsiteY8" fmla="*/ 447675 h 659607"/>
                  <a:gd name="connsiteX9" fmla="*/ 109538 w 1302544"/>
                  <a:gd name="connsiteY9" fmla="*/ 473869 h 659607"/>
                  <a:gd name="connsiteX10" fmla="*/ 197644 w 1302544"/>
                  <a:gd name="connsiteY10" fmla="*/ 466725 h 659607"/>
                  <a:gd name="connsiteX11" fmla="*/ 242888 w 1302544"/>
                  <a:gd name="connsiteY11" fmla="*/ 478632 h 659607"/>
                  <a:gd name="connsiteX12" fmla="*/ 321469 w 1302544"/>
                  <a:gd name="connsiteY12" fmla="*/ 469107 h 659607"/>
                  <a:gd name="connsiteX13" fmla="*/ 345281 w 1302544"/>
                  <a:gd name="connsiteY13" fmla="*/ 519113 h 659607"/>
                  <a:gd name="connsiteX14" fmla="*/ 388144 w 1302544"/>
                  <a:gd name="connsiteY14" fmla="*/ 545307 h 659607"/>
                  <a:gd name="connsiteX15" fmla="*/ 433388 w 1302544"/>
                  <a:gd name="connsiteY15" fmla="*/ 554832 h 659607"/>
                  <a:gd name="connsiteX16" fmla="*/ 433388 w 1302544"/>
                  <a:gd name="connsiteY16" fmla="*/ 604838 h 659607"/>
                  <a:gd name="connsiteX17" fmla="*/ 495300 w 1302544"/>
                  <a:gd name="connsiteY17" fmla="*/ 633413 h 659607"/>
                  <a:gd name="connsiteX18" fmla="*/ 497681 w 1302544"/>
                  <a:gd name="connsiteY18" fmla="*/ 595313 h 659607"/>
                  <a:gd name="connsiteX19" fmla="*/ 528638 w 1302544"/>
                  <a:gd name="connsiteY19" fmla="*/ 561975 h 659607"/>
                  <a:gd name="connsiteX20" fmla="*/ 595313 w 1302544"/>
                  <a:gd name="connsiteY20" fmla="*/ 542925 h 659607"/>
                  <a:gd name="connsiteX21" fmla="*/ 633413 w 1302544"/>
                  <a:gd name="connsiteY21" fmla="*/ 535782 h 659607"/>
                  <a:gd name="connsiteX22" fmla="*/ 709613 w 1302544"/>
                  <a:gd name="connsiteY22" fmla="*/ 531019 h 659607"/>
                  <a:gd name="connsiteX23" fmla="*/ 757238 w 1302544"/>
                  <a:gd name="connsiteY23" fmla="*/ 511969 h 659607"/>
                  <a:gd name="connsiteX24" fmla="*/ 812006 w 1302544"/>
                  <a:gd name="connsiteY24" fmla="*/ 528638 h 659607"/>
                  <a:gd name="connsiteX25" fmla="*/ 845344 w 1302544"/>
                  <a:gd name="connsiteY25" fmla="*/ 576263 h 659607"/>
                  <a:gd name="connsiteX26" fmla="*/ 826294 w 1302544"/>
                  <a:gd name="connsiteY26" fmla="*/ 645319 h 659607"/>
                  <a:gd name="connsiteX27" fmla="*/ 845344 w 1302544"/>
                  <a:gd name="connsiteY27" fmla="*/ 659607 h 659607"/>
                  <a:gd name="connsiteX28" fmla="*/ 876300 w 1302544"/>
                  <a:gd name="connsiteY28" fmla="*/ 631032 h 659607"/>
                  <a:gd name="connsiteX29" fmla="*/ 876300 w 1302544"/>
                  <a:gd name="connsiteY29" fmla="*/ 609600 h 659607"/>
                  <a:gd name="connsiteX30" fmla="*/ 885825 w 1302544"/>
                  <a:gd name="connsiteY30" fmla="*/ 540544 h 659607"/>
                  <a:gd name="connsiteX31" fmla="*/ 869156 w 1302544"/>
                  <a:gd name="connsiteY31" fmla="*/ 516732 h 659607"/>
                  <a:gd name="connsiteX32" fmla="*/ 881063 w 1302544"/>
                  <a:gd name="connsiteY32" fmla="*/ 464344 h 659607"/>
                  <a:gd name="connsiteX33" fmla="*/ 962025 w 1302544"/>
                  <a:gd name="connsiteY33" fmla="*/ 435769 h 659607"/>
                  <a:gd name="connsiteX34" fmla="*/ 964406 w 1302544"/>
                  <a:gd name="connsiteY34" fmla="*/ 409575 h 659607"/>
                  <a:gd name="connsiteX35" fmla="*/ 971550 w 1302544"/>
                  <a:gd name="connsiteY35" fmla="*/ 404813 h 659607"/>
                  <a:gd name="connsiteX36" fmla="*/ 992981 w 1302544"/>
                  <a:gd name="connsiteY36" fmla="*/ 378619 h 659607"/>
                  <a:gd name="connsiteX37" fmla="*/ 1033463 w 1302544"/>
                  <a:gd name="connsiteY37" fmla="*/ 347663 h 659607"/>
                  <a:gd name="connsiteX38" fmla="*/ 1073944 w 1302544"/>
                  <a:gd name="connsiteY38" fmla="*/ 273844 h 659607"/>
                  <a:gd name="connsiteX39" fmla="*/ 1173956 w 1302544"/>
                  <a:gd name="connsiteY39" fmla="*/ 211932 h 659607"/>
                  <a:gd name="connsiteX40" fmla="*/ 1233488 w 1302544"/>
                  <a:gd name="connsiteY40" fmla="*/ 142875 h 659607"/>
                  <a:gd name="connsiteX41" fmla="*/ 1302544 w 1302544"/>
                  <a:gd name="connsiteY41" fmla="*/ 142875 h 659607"/>
                  <a:gd name="connsiteX42" fmla="*/ 1302544 w 1302544"/>
                  <a:gd name="connsiteY42" fmla="*/ 50007 h 659607"/>
                  <a:gd name="connsiteX43" fmla="*/ 1209675 w 1302544"/>
                  <a:gd name="connsiteY43" fmla="*/ 100013 h 659607"/>
                  <a:gd name="connsiteX44" fmla="*/ 1138238 w 1302544"/>
                  <a:gd name="connsiteY44" fmla="*/ 92869 h 659607"/>
                  <a:gd name="connsiteX45" fmla="*/ 959644 w 1302544"/>
                  <a:gd name="connsiteY45" fmla="*/ 178594 h 659607"/>
                  <a:gd name="connsiteX46" fmla="*/ 957263 w 1302544"/>
                  <a:gd name="connsiteY46" fmla="*/ 73819 h 659607"/>
                  <a:gd name="connsiteX47" fmla="*/ 850106 w 1302544"/>
                  <a:gd name="connsiteY47" fmla="*/ 7144 h 659607"/>
                  <a:gd name="connsiteX48" fmla="*/ 183356 w 1302544"/>
                  <a:gd name="connsiteY48" fmla="*/ 0 h 65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02544" h="659607">
                    <a:moveTo>
                      <a:pt x="183356" y="0"/>
                    </a:moveTo>
                    <a:lnTo>
                      <a:pt x="183356" y="0"/>
                    </a:lnTo>
                    <a:lnTo>
                      <a:pt x="116681" y="42863"/>
                    </a:lnTo>
                    <a:lnTo>
                      <a:pt x="45244" y="152400"/>
                    </a:lnTo>
                    <a:lnTo>
                      <a:pt x="0" y="302419"/>
                    </a:lnTo>
                    <a:lnTo>
                      <a:pt x="11906" y="402432"/>
                    </a:lnTo>
                    <a:lnTo>
                      <a:pt x="59531" y="428625"/>
                    </a:lnTo>
                    <a:cubicBezTo>
                      <a:pt x="65087" y="432594"/>
                      <a:pt x="71096" y="435996"/>
                      <a:pt x="76200" y="440532"/>
                    </a:cubicBezTo>
                    <a:cubicBezTo>
                      <a:pt x="78339" y="442433"/>
                      <a:pt x="80963" y="447675"/>
                      <a:pt x="80963" y="447675"/>
                    </a:cubicBezTo>
                    <a:lnTo>
                      <a:pt x="109538" y="473869"/>
                    </a:lnTo>
                    <a:lnTo>
                      <a:pt x="197644" y="466725"/>
                    </a:lnTo>
                    <a:lnTo>
                      <a:pt x="242888" y="478632"/>
                    </a:lnTo>
                    <a:lnTo>
                      <a:pt x="321469" y="469107"/>
                    </a:lnTo>
                    <a:lnTo>
                      <a:pt x="345281" y="519113"/>
                    </a:lnTo>
                    <a:lnTo>
                      <a:pt x="388144" y="545307"/>
                    </a:lnTo>
                    <a:lnTo>
                      <a:pt x="433388" y="554832"/>
                    </a:lnTo>
                    <a:lnTo>
                      <a:pt x="433388" y="604838"/>
                    </a:lnTo>
                    <a:lnTo>
                      <a:pt x="495300" y="633413"/>
                    </a:lnTo>
                    <a:lnTo>
                      <a:pt x="497681" y="595313"/>
                    </a:lnTo>
                    <a:lnTo>
                      <a:pt x="528638" y="561975"/>
                    </a:lnTo>
                    <a:lnTo>
                      <a:pt x="595313" y="542925"/>
                    </a:lnTo>
                    <a:lnTo>
                      <a:pt x="633413" y="535782"/>
                    </a:lnTo>
                    <a:lnTo>
                      <a:pt x="709613" y="531019"/>
                    </a:lnTo>
                    <a:lnTo>
                      <a:pt x="757238" y="511969"/>
                    </a:lnTo>
                    <a:lnTo>
                      <a:pt x="812006" y="528638"/>
                    </a:lnTo>
                    <a:lnTo>
                      <a:pt x="845344" y="576263"/>
                    </a:lnTo>
                    <a:lnTo>
                      <a:pt x="826294" y="645319"/>
                    </a:lnTo>
                    <a:lnTo>
                      <a:pt x="845344" y="659607"/>
                    </a:lnTo>
                    <a:lnTo>
                      <a:pt x="876300" y="631032"/>
                    </a:lnTo>
                    <a:lnTo>
                      <a:pt x="876300" y="609600"/>
                    </a:lnTo>
                    <a:lnTo>
                      <a:pt x="885825" y="540544"/>
                    </a:lnTo>
                    <a:lnTo>
                      <a:pt x="869156" y="516732"/>
                    </a:lnTo>
                    <a:lnTo>
                      <a:pt x="881063" y="464344"/>
                    </a:lnTo>
                    <a:lnTo>
                      <a:pt x="962025" y="435769"/>
                    </a:lnTo>
                    <a:cubicBezTo>
                      <a:pt x="962819" y="427038"/>
                      <a:pt x="961828" y="417955"/>
                      <a:pt x="964406" y="409575"/>
                    </a:cubicBezTo>
                    <a:cubicBezTo>
                      <a:pt x="965248" y="406840"/>
                      <a:pt x="971550" y="404813"/>
                      <a:pt x="971550" y="404813"/>
                    </a:cubicBezTo>
                    <a:lnTo>
                      <a:pt x="992981" y="378619"/>
                    </a:lnTo>
                    <a:lnTo>
                      <a:pt x="1033463" y="347663"/>
                    </a:lnTo>
                    <a:lnTo>
                      <a:pt x="1073944" y="273844"/>
                    </a:lnTo>
                    <a:lnTo>
                      <a:pt x="1173956" y="211932"/>
                    </a:lnTo>
                    <a:lnTo>
                      <a:pt x="1233488" y="142875"/>
                    </a:lnTo>
                    <a:lnTo>
                      <a:pt x="1302544" y="142875"/>
                    </a:lnTo>
                    <a:lnTo>
                      <a:pt x="1302544" y="50007"/>
                    </a:lnTo>
                    <a:lnTo>
                      <a:pt x="1209675" y="100013"/>
                    </a:lnTo>
                    <a:lnTo>
                      <a:pt x="1138238" y="92869"/>
                    </a:lnTo>
                    <a:lnTo>
                      <a:pt x="959644" y="178594"/>
                    </a:lnTo>
                    <a:cubicBezTo>
                      <a:pt x="958850" y="143669"/>
                      <a:pt x="958057" y="108744"/>
                      <a:pt x="957263" y="73819"/>
                    </a:cubicBezTo>
                    <a:lnTo>
                      <a:pt x="850106" y="7144"/>
                    </a:lnTo>
                    <a:lnTo>
                      <a:pt x="18335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Forma livre 82"/>
              <p:cNvSpPr/>
              <p:nvPr/>
            </p:nvSpPr>
            <p:spPr>
              <a:xfrm>
                <a:off x="1905000" y="2497931"/>
                <a:ext cx="626269" cy="447675"/>
              </a:xfrm>
              <a:custGeom>
                <a:avLst/>
                <a:gdLst>
                  <a:gd name="connsiteX0" fmla="*/ 0 w 626269"/>
                  <a:gd name="connsiteY0" fmla="*/ 0 h 447675"/>
                  <a:gd name="connsiteX1" fmla="*/ 4763 w 626269"/>
                  <a:gd name="connsiteY1" fmla="*/ 80963 h 447675"/>
                  <a:gd name="connsiteX2" fmla="*/ 16669 w 626269"/>
                  <a:gd name="connsiteY2" fmla="*/ 119063 h 447675"/>
                  <a:gd name="connsiteX3" fmla="*/ 38100 w 626269"/>
                  <a:gd name="connsiteY3" fmla="*/ 164307 h 447675"/>
                  <a:gd name="connsiteX4" fmla="*/ 73819 w 626269"/>
                  <a:gd name="connsiteY4" fmla="*/ 230982 h 447675"/>
                  <a:gd name="connsiteX5" fmla="*/ 90488 w 626269"/>
                  <a:gd name="connsiteY5" fmla="*/ 266700 h 447675"/>
                  <a:gd name="connsiteX6" fmla="*/ 97631 w 626269"/>
                  <a:gd name="connsiteY6" fmla="*/ 176213 h 447675"/>
                  <a:gd name="connsiteX7" fmla="*/ 50006 w 626269"/>
                  <a:gd name="connsiteY7" fmla="*/ 40482 h 447675"/>
                  <a:gd name="connsiteX8" fmla="*/ 159544 w 626269"/>
                  <a:gd name="connsiteY8" fmla="*/ 180975 h 447675"/>
                  <a:gd name="connsiteX9" fmla="*/ 159544 w 626269"/>
                  <a:gd name="connsiteY9" fmla="*/ 230982 h 447675"/>
                  <a:gd name="connsiteX10" fmla="*/ 188119 w 626269"/>
                  <a:gd name="connsiteY10" fmla="*/ 297657 h 447675"/>
                  <a:gd name="connsiteX11" fmla="*/ 216694 w 626269"/>
                  <a:gd name="connsiteY11" fmla="*/ 364332 h 447675"/>
                  <a:gd name="connsiteX12" fmla="*/ 347663 w 626269"/>
                  <a:gd name="connsiteY12" fmla="*/ 442913 h 447675"/>
                  <a:gd name="connsiteX13" fmla="*/ 419100 w 626269"/>
                  <a:gd name="connsiteY13" fmla="*/ 433388 h 447675"/>
                  <a:gd name="connsiteX14" fmla="*/ 452438 w 626269"/>
                  <a:gd name="connsiteY14" fmla="*/ 447675 h 447675"/>
                  <a:gd name="connsiteX15" fmla="*/ 497681 w 626269"/>
                  <a:gd name="connsiteY15" fmla="*/ 390525 h 447675"/>
                  <a:gd name="connsiteX16" fmla="*/ 535781 w 626269"/>
                  <a:gd name="connsiteY16" fmla="*/ 366713 h 447675"/>
                  <a:gd name="connsiteX17" fmla="*/ 578644 w 626269"/>
                  <a:gd name="connsiteY17" fmla="*/ 361950 h 447675"/>
                  <a:gd name="connsiteX18" fmla="*/ 602456 w 626269"/>
                  <a:gd name="connsiteY18" fmla="*/ 314325 h 447675"/>
                  <a:gd name="connsiteX19" fmla="*/ 626269 w 626269"/>
                  <a:gd name="connsiteY19" fmla="*/ 283369 h 447675"/>
                  <a:gd name="connsiteX20" fmla="*/ 533400 w 626269"/>
                  <a:gd name="connsiteY20" fmla="*/ 302419 h 447675"/>
                  <a:gd name="connsiteX21" fmla="*/ 492919 w 626269"/>
                  <a:gd name="connsiteY21" fmla="*/ 350044 h 447675"/>
                  <a:gd name="connsiteX22" fmla="*/ 421481 w 626269"/>
                  <a:gd name="connsiteY22" fmla="*/ 369094 h 447675"/>
                  <a:gd name="connsiteX23" fmla="*/ 383381 w 626269"/>
                  <a:gd name="connsiteY23" fmla="*/ 311944 h 447675"/>
                  <a:gd name="connsiteX24" fmla="*/ 381000 w 626269"/>
                  <a:gd name="connsiteY24" fmla="*/ 202407 h 447675"/>
                  <a:gd name="connsiteX25" fmla="*/ 402431 w 626269"/>
                  <a:gd name="connsiteY25" fmla="*/ 164307 h 447675"/>
                  <a:gd name="connsiteX26" fmla="*/ 345281 w 626269"/>
                  <a:gd name="connsiteY26" fmla="*/ 138113 h 447675"/>
                  <a:gd name="connsiteX27" fmla="*/ 340519 w 626269"/>
                  <a:gd name="connsiteY27" fmla="*/ 90488 h 447675"/>
                  <a:gd name="connsiteX28" fmla="*/ 247650 w 626269"/>
                  <a:gd name="connsiteY28" fmla="*/ 45244 h 447675"/>
                  <a:gd name="connsiteX29" fmla="*/ 230981 w 626269"/>
                  <a:gd name="connsiteY29" fmla="*/ 0 h 447675"/>
                  <a:gd name="connsiteX30" fmla="*/ 123825 w 626269"/>
                  <a:gd name="connsiteY30" fmla="*/ 7144 h 447675"/>
                  <a:gd name="connsiteX31" fmla="*/ 0 w 626269"/>
                  <a:gd name="connsiteY31" fmla="*/ 0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269" h="447675">
                    <a:moveTo>
                      <a:pt x="0" y="0"/>
                    </a:moveTo>
                    <a:lnTo>
                      <a:pt x="4763" y="80963"/>
                    </a:lnTo>
                    <a:lnTo>
                      <a:pt x="16669" y="119063"/>
                    </a:lnTo>
                    <a:lnTo>
                      <a:pt x="38100" y="164307"/>
                    </a:lnTo>
                    <a:lnTo>
                      <a:pt x="73819" y="230982"/>
                    </a:lnTo>
                    <a:lnTo>
                      <a:pt x="90488" y="266700"/>
                    </a:lnTo>
                    <a:lnTo>
                      <a:pt x="97631" y="176213"/>
                    </a:lnTo>
                    <a:lnTo>
                      <a:pt x="50006" y="40482"/>
                    </a:lnTo>
                    <a:lnTo>
                      <a:pt x="159544" y="180975"/>
                    </a:lnTo>
                    <a:lnTo>
                      <a:pt x="159544" y="230982"/>
                    </a:lnTo>
                    <a:lnTo>
                      <a:pt x="188119" y="297657"/>
                    </a:lnTo>
                    <a:lnTo>
                      <a:pt x="216694" y="364332"/>
                    </a:lnTo>
                    <a:lnTo>
                      <a:pt x="347663" y="442913"/>
                    </a:lnTo>
                    <a:lnTo>
                      <a:pt x="419100" y="433388"/>
                    </a:lnTo>
                    <a:lnTo>
                      <a:pt x="452438" y="447675"/>
                    </a:lnTo>
                    <a:lnTo>
                      <a:pt x="497681" y="390525"/>
                    </a:lnTo>
                    <a:lnTo>
                      <a:pt x="535781" y="366713"/>
                    </a:lnTo>
                    <a:lnTo>
                      <a:pt x="578644" y="361950"/>
                    </a:lnTo>
                    <a:lnTo>
                      <a:pt x="602456" y="314325"/>
                    </a:lnTo>
                    <a:lnTo>
                      <a:pt x="626269" y="283369"/>
                    </a:lnTo>
                    <a:lnTo>
                      <a:pt x="533400" y="302419"/>
                    </a:lnTo>
                    <a:lnTo>
                      <a:pt x="492919" y="350044"/>
                    </a:lnTo>
                    <a:lnTo>
                      <a:pt x="421481" y="369094"/>
                    </a:lnTo>
                    <a:lnTo>
                      <a:pt x="383381" y="311944"/>
                    </a:lnTo>
                    <a:cubicBezTo>
                      <a:pt x="382587" y="275432"/>
                      <a:pt x="381794" y="238919"/>
                      <a:pt x="381000" y="202407"/>
                    </a:cubicBezTo>
                    <a:lnTo>
                      <a:pt x="402431" y="164307"/>
                    </a:lnTo>
                    <a:lnTo>
                      <a:pt x="345281" y="138113"/>
                    </a:lnTo>
                    <a:lnTo>
                      <a:pt x="340519" y="90488"/>
                    </a:lnTo>
                    <a:lnTo>
                      <a:pt x="247650" y="45244"/>
                    </a:lnTo>
                    <a:lnTo>
                      <a:pt x="230981" y="0"/>
                    </a:lnTo>
                    <a:lnTo>
                      <a:pt x="123825" y="7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0" name="Forma livre 119"/>
              <p:cNvSpPr/>
              <p:nvPr/>
            </p:nvSpPr>
            <p:spPr>
              <a:xfrm>
                <a:off x="2814637" y="3225075"/>
                <a:ext cx="909637" cy="1023937"/>
              </a:xfrm>
              <a:custGeom>
                <a:avLst/>
                <a:gdLst>
                  <a:gd name="connsiteX0" fmla="*/ 314325 w 909637"/>
                  <a:gd name="connsiteY0" fmla="*/ 0 h 1023937"/>
                  <a:gd name="connsiteX1" fmla="*/ 328612 w 909637"/>
                  <a:gd name="connsiteY1" fmla="*/ 59531 h 1023937"/>
                  <a:gd name="connsiteX2" fmla="*/ 345281 w 909637"/>
                  <a:gd name="connsiteY2" fmla="*/ 104775 h 1023937"/>
                  <a:gd name="connsiteX3" fmla="*/ 392906 w 909637"/>
                  <a:gd name="connsiteY3" fmla="*/ 85725 h 1023937"/>
                  <a:gd name="connsiteX4" fmla="*/ 433387 w 909637"/>
                  <a:gd name="connsiteY4" fmla="*/ 76200 h 1023937"/>
                  <a:gd name="connsiteX5" fmla="*/ 490537 w 909637"/>
                  <a:gd name="connsiteY5" fmla="*/ 90487 h 1023937"/>
                  <a:gd name="connsiteX6" fmla="*/ 533400 w 909637"/>
                  <a:gd name="connsiteY6" fmla="*/ 66675 h 1023937"/>
                  <a:gd name="connsiteX7" fmla="*/ 571500 w 909637"/>
                  <a:gd name="connsiteY7" fmla="*/ 126206 h 1023937"/>
                  <a:gd name="connsiteX8" fmla="*/ 550068 w 909637"/>
                  <a:gd name="connsiteY8" fmla="*/ 138112 h 1023937"/>
                  <a:gd name="connsiteX9" fmla="*/ 647700 w 909637"/>
                  <a:gd name="connsiteY9" fmla="*/ 166687 h 1023937"/>
                  <a:gd name="connsiteX10" fmla="*/ 671512 w 909637"/>
                  <a:gd name="connsiteY10" fmla="*/ 188119 h 1023937"/>
                  <a:gd name="connsiteX11" fmla="*/ 704850 w 909637"/>
                  <a:gd name="connsiteY11" fmla="*/ 216694 h 1023937"/>
                  <a:gd name="connsiteX12" fmla="*/ 738187 w 909637"/>
                  <a:gd name="connsiteY12" fmla="*/ 216694 h 1023937"/>
                  <a:gd name="connsiteX13" fmla="*/ 802481 w 909637"/>
                  <a:gd name="connsiteY13" fmla="*/ 230981 h 1023937"/>
                  <a:gd name="connsiteX14" fmla="*/ 842962 w 909637"/>
                  <a:gd name="connsiteY14" fmla="*/ 247650 h 1023937"/>
                  <a:gd name="connsiteX15" fmla="*/ 890587 w 909637"/>
                  <a:gd name="connsiteY15" fmla="*/ 300037 h 1023937"/>
                  <a:gd name="connsiteX16" fmla="*/ 909637 w 909637"/>
                  <a:gd name="connsiteY16" fmla="*/ 309562 h 1023937"/>
                  <a:gd name="connsiteX17" fmla="*/ 897731 w 909637"/>
                  <a:gd name="connsiteY17" fmla="*/ 373856 h 1023937"/>
                  <a:gd name="connsiteX18" fmla="*/ 866775 w 909637"/>
                  <a:gd name="connsiteY18" fmla="*/ 428625 h 1023937"/>
                  <a:gd name="connsiteX19" fmla="*/ 852487 w 909637"/>
                  <a:gd name="connsiteY19" fmla="*/ 445294 h 1023937"/>
                  <a:gd name="connsiteX20" fmla="*/ 821531 w 909637"/>
                  <a:gd name="connsiteY20" fmla="*/ 516731 h 1023937"/>
                  <a:gd name="connsiteX21" fmla="*/ 821531 w 909637"/>
                  <a:gd name="connsiteY21" fmla="*/ 576262 h 1023937"/>
                  <a:gd name="connsiteX22" fmla="*/ 804862 w 909637"/>
                  <a:gd name="connsiteY22" fmla="*/ 640556 h 1023937"/>
                  <a:gd name="connsiteX23" fmla="*/ 802481 w 909637"/>
                  <a:gd name="connsiteY23" fmla="*/ 695325 h 1023937"/>
                  <a:gd name="connsiteX24" fmla="*/ 790575 w 909637"/>
                  <a:gd name="connsiteY24" fmla="*/ 711994 h 1023937"/>
                  <a:gd name="connsiteX25" fmla="*/ 783431 w 909637"/>
                  <a:gd name="connsiteY25" fmla="*/ 721519 h 1023937"/>
                  <a:gd name="connsiteX26" fmla="*/ 742950 w 909637"/>
                  <a:gd name="connsiteY26" fmla="*/ 776287 h 1023937"/>
                  <a:gd name="connsiteX27" fmla="*/ 711993 w 909637"/>
                  <a:gd name="connsiteY27" fmla="*/ 759619 h 1023937"/>
                  <a:gd name="connsiteX28" fmla="*/ 633412 w 909637"/>
                  <a:gd name="connsiteY28" fmla="*/ 812006 h 1023937"/>
                  <a:gd name="connsiteX29" fmla="*/ 607218 w 909637"/>
                  <a:gd name="connsiteY29" fmla="*/ 866775 h 1023937"/>
                  <a:gd name="connsiteX30" fmla="*/ 616743 w 909637"/>
                  <a:gd name="connsiteY30" fmla="*/ 900112 h 1023937"/>
                  <a:gd name="connsiteX31" fmla="*/ 592931 w 909637"/>
                  <a:gd name="connsiteY31" fmla="*/ 933450 h 1023937"/>
                  <a:gd name="connsiteX32" fmla="*/ 578643 w 909637"/>
                  <a:gd name="connsiteY32" fmla="*/ 950119 h 1023937"/>
                  <a:gd name="connsiteX33" fmla="*/ 571500 w 909637"/>
                  <a:gd name="connsiteY33" fmla="*/ 959644 h 1023937"/>
                  <a:gd name="connsiteX34" fmla="*/ 552450 w 909637"/>
                  <a:gd name="connsiteY34" fmla="*/ 1002506 h 1023937"/>
                  <a:gd name="connsiteX35" fmla="*/ 535781 w 909637"/>
                  <a:gd name="connsiteY35" fmla="*/ 1023937 h 1023937"/>
                  <a:gd name="connsiteX36" fmla="*/ 500062 w 909637"/>
                  <a:gd name="connsiteY36" fmla="*/ 973931 h 1023937"/>
                  <a:gd name="connsiteX37" fmla="*/ 442912 w 909637"/>
                  <a:gd name="connsiteY37" fmla="*/ 931069 h 1023937"/>
                  <a:gd name="connsiteX38" fmla="*/ 450056 w 909637"/>
                  <a:gd name="connsiteY38" fmla="*/ 904875 h 1023937"/>
                  <a:gd name="connsiteX39" fmla="*/ 471487 w 909637"/>
                  <a:gd name="connsiteY39" fmla="*/ 885825 h 1023937"/>
                  <a:gd name="connsiteX40" fmla="*/ 507206 w 909637"/>
                  <a:gd name="connsiteY40" fmla="*/ 864394 h 1023937"/>
                  <a:gd name="connsiteX41" fmla="*/ 502443 w 909637"/>
                  <a:gd name="connsiteY41" fmla="*/ 845344 h 1023937"/>
                  <a:gd name="connsiteX42" fmla="*/ 488156 w 909637"/>
                  <a:gd name="connsiteY42" fmla="*/ 828675 h 1023937"/>
                  <a:gd name="connsiteX43" fmla="*/ 476250 w 909637"/>
                  <a:gd name="connsiteY43" fmla="*/ 781050 h 1023937"/>
                  <a:gd name="connsiteX44" fmla="*/ 431006 w 909637"/>
                  <a:gd name="connsiteY44" fmla="*/ 742950 h 1023937"/>
                  <a:gd name="connsiteX45" fmla="*/ 431006 w 909637"/>
                  <a:gd name="connsiteY45" fmla="*/ 742950 h 1023937"/>
                  <a:gd name="connsiteX46" fmla="*/ 392906 w 909637"/>
                  <a:gd name="connsiteY46" fmla="*/ 678656 h 1023937"/>
                  <a:gd name="connsiteX47" fmla="*/ 390525 w 909637"/>
                  <a:gd name="connsiteY47" fmla="*/ 666750 h 1023937"/>
                  <a:gd name="connsiteX48" fmla="*/ 416718 w 909637"/>
                  <a:gd name="connsiteY48" fmla="*/ 623887 h 1023937"/>
                  <a:gd name="connsiteX49" fmla="*/ 416718 w 909637"/>
                  <a:gd name="connsiteY49" fmla="*/ 623887 h 1023937"/>
                  <a:gd name="connsiteX50" fmla="*/ 378618 w 909637"/>
                  <a:gd name="connsiteY50" fmla="*/ 590550 h 1023937"/>
                  <a:gd name="connsiteX51" fmla="*/ 333375 w 909637"/>
                  <a:gd name="connsiteY51" fmla="*/ 554831 h 1023937"/>
                  <a:gd name="connsiteX52" fmla="*/ 326231 w 909637"/>
                  <a:gd name="connsiteY52" fmla="*/ 531019 h 1023937"/>
                  <a:gd name="connsiteX53" fmla="*/ 297656 w 909637"/>
                  <a:gd name="connsiteY53" fmla="*/ 507206 h 1023937"/>
                  <a:gd name="connsiteX54" fmla="*/ 247650 w 909637"/>
                  <a:gd name="connsiteY54" fmla="*/ 469106 h 1023937"/>
                  <a:gd name="connsiteX55" fmla="*/ 221456 w 909637"/>
                  <a:gd name="connsiteY55" fmla="*/ 447675 h 1023937"/>
                  <a:gd name="connsiteX56" fmla="*/ 207168 w 909637"/>
                  <a:gd name="connsiteY56" fmla="*/ 402431 h 1023937"/>
                  <a:gd name="connsiteX57" fmla="*/ 202406 w 909637"/>
                  <a:gd name="connsiteY57" fmla="*/ 385762 h 1023937"/>
                  <a:gd name="connsiteX58" fmla="*/ 171450 w 909637"/>
                  <a:gd name="connsiteY58" fmla="*/ 385762 h 1023937"/>
                  <a:gd name="connsiteX59" fmla="*/ 142875 w 909637"/>
                  <a:gd name="connsiteY59" fmla="*/ 395287 h 1023937"/>
                  <a:gd name="connsiteX60" fmla="*/ 128587 w 909637"/>
                  <a:gd name="connsiteY60" fmla="*/ 402431 h 1023937"/>
                  <a:gd name="connsiteX61" fmla="*/ 111918 w 909637"/>
                  <a:gd name="connsiteY61" fmla="*/ 435769 h 1023937"/>
                  <a:gd name="connsiteX62" fmla="*/ 76200 w 909637"/>
                  <a:gd name="connsiteY62" fmla="*/ 423862 h 1023937"/>
                  <a:gd name="connsiteX63" fmla="*/ 69056 w 909637"/>
                  <a:gd name="connsiteY63" fmla="*/ 385762 h 1023937"/>
                  <a:gd name="connsiteX64" fmla="*/ 35718 w 909637"/>
                  <a:gd name="connsiteY64" fmla="*/ 414337 h 1023937"/>
                  <a:gd name="connsiteX65" fmla="*/ 4762 w 909637"/>
                  <a:gd name="connsiteY65" fmla="*/ 347662 h 1023937"/>
                  <a:gd name="connsiteX66" fmla="*/ 0 w 909637"/>
                  <a:gd name="connsiteY66" fmla="*/ 319087 h 1023937"/>
                  <a:gd name="connsiteX67" fmla="*/ 21431 w 909637"/>
                  <a:gd name="connsiteY67" fmla="*/ 280987 h 1023937"/>
                  <a:gd name="connsiteX68" fmla="*/ 50006 w 909637"/>
                  <a:gd name="connsiteY68" fmla="*/ 271462 h 1023937"/>
                  <a:gd name="connsiteX69" fmla="*/ 78581 w 909637"/>
                  <a:gd name="connsiteY69" fmla="*/ 264319 h 1023937"/>
                  <a:gd name="connsiteX70" fmla="*/ 92868 w 909637"/>
                  <a:gd name="connsiteY70" fmla="*/ 250031 h 1023937"/>
                  <a:gd name="connsiteX71" fmla="*/ 80962 w 909637"/>
                  <a:gd name="connsiteY71" fmla="*/ 240506 h 1023937"/>
                  <a:gd name="connsiteX72" fmla="*/ 76200 w 909637"/>
                  <a:gd name="connsiteY72" fmla="*/ 233362 h 1023937"/>
                  <a:gd name="connsiteX73" fmla="*/ 95250 w 909637"/>
                  <a:gd name="connsiteY73" fmla="*/ 202406 h 1023937"/>
                  <a:gd name="connsiteX74" fmla="*/ 102393 w 909637"/>
                  <a:gd name="connsiteY74" fmla="*/ 154781 h 1023937"/>
                  <a:gd name="connsiteX75" fmla="*/ 90487 w 909637"/>
                  <a:gd name="connsiteY75" fmla="*/ 116681 h 1023937"/>
                  <a:gd name="connsiteX76" fmla="*/ 111918 w 909637"/>
                  <a:gd name="connsiteY76" fmla="*/ 85725 h 1023937"/>
                  <a:gd name="connsiteX77" fmla="*/ 145256 w 909637"/>
                  <a:gd name="connsiteY77" fmla="*/ 95250 h 1023937"/>
                  <a:gd name="connsiteX78" fmla="*/ 176212 w 909637"/>
                  <a:gd name="connsiteY78" fmla="*/ 130969 h 1023937"/>
                  <a:gd name="connsiteX79" fmla="*/ 195262 w 909637"/>
                  <a:gd name="connsiteY79" fmla="*/ 107156 h 1023937"/>
                  <a:gd name="connsiteX80" fmla="*/ 219075 w 909637"/>
                  <a:gd name="connsiteY80" fmla="*/ 100012 h 1023937"/>
                  <a:gd name="connsiteX81" fmla="*/ 219075 w 909637"/>
                  <a:gd name="connsiteY81" fmla="*/ 73819 h 1023937"/>
                  <a:gd name="connsiteX82" fmla="*/ 207168 w 909637"/>
                  <a:gd name="connsiteY82" fmla="*/ 26194 h 1023937"/>
                  <a:gd name="connsiteX83" fmla="*/ 264318 w 909637"/>
                  <a:gd name="connsiteY83" fmla="*/ 45244 h 1023937"/>
                  <a:gd name="connsiteX84" fmla="*/ 314325 w 909637"/>
                  <a:gd name="connsiteY84" fmla="*/ 0 h 102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909637" h="1023937">
                    <a:moveTo>
                      <a:pt x="314325" y="0"/>
                    </a:moveTo>
                    <a:lnTo>
                      <a:pt x="328612" y="59531"/>
                    </a:lnTo>
                    <a:lnTo>
                      <a:pt x="345281" y="104775"/>
                    </a:lnTo>
                    <a:lnTo>
                      <a:pt x="392906" y="85725"/>
                    </a:lnTo>
                    <a:lnTo>
                      <a:pt x="433387" y="76200"/>
                    </a:lnTo>
                    <a:lnTo>
                      <a:pt x="490537" y="90487"/>
                    </a:lnTo>
                    <a:lnTo>
                      <a:pt x="533400" y="66675"/>
                    </a:lnTo>
                    <a:lnTo>
                      <a:pt x="571500" y="126206"/>
                    </a:lnTo>
                    <a:lnTo>
                      <a:pt x="550068" y="138112"/>
                    </a:lnTo>
                    <a:lnTo>
                      <a:pt x="647700" y="166687"/>
                    </a:lnTo>
                    <a:lnTo>
                      <a:pt x="671512" y="188119"/>
                    </a:lnTo>
                    <a:lnTo>
                      <a:pt x="704850" y="216694"/>
                    </a:lnTo>
                    <a:lnTo>
                      <a:pt x="738187" y="216694"/>
                    </a:lnTo>
                    <a:lnTo>
                      <a:pt x="802481" y="230981"/>
                    </a:lnTo>
                    <a:lnTo>
                      <a:pt x="842962" y="247650"/>
                    </a:lnTo>
                    <a:lnTo>
                      <a:pt x="890587" y="300037"/>
                    </a:lnTo>
                    <a:lnTo>
                      <a:pt x="909637" y="309562"/>
                    </a:lnTo>
                    <a:lnTo>
                      <a:pt x="897731" y="373856"/>
                    </a:lnTo>
                    <a:lnTo>
                      <a:pt x="866775" y="428625"/>
                    </a:lnTo>
                    <a:lnTo>
                      <a:pt x="852487" y="445294"/>
                    </a:lnTo>
                    <a:lnTo>
                      <a:pt x="821531" y="516731"/>
                    </a:lnTo>
                    <a:lnTo>
                      <a:pt x="821531" y="576262"/>
                    </a:lnTo>
                    <a:lnTo>
                      <a:pt x="804862" y="640556"/>
                    </a:lnTo>
                    <a:cubicBezTo>
                      <a:pt x="804068" y="658812"/>
                      <a:pt x="803275" y="677069"/>
                      <a:pt x="802481" y="695325"/>
                    </a:cubicBezTo>
                    <a:cubicBezTo>
                      <a:pt x="798512" y="700881"/>
                      <a:pt x="794841" y="706662"/>
                      <a:pt x="790575" y="711994"/>
                    </a:cubicBezTo>
                    <a:cubicBezTo>
                      <a:pt x="782870" y="721626"/>
                      <a:pt x="783431" y="715315"/>
                      <a:pt x="783431" y="721519"/>
                    </a:cubicBezTo>
                    <a:lnTo>
                      <a:pt x="742950" y="776287"/>
                    </a:lnTo>
                    <a:lnTo>
                      <a:pt x="711993" y="759619"/>
                    </a:lnTo>
                    <a:lnTo>
                      <a:pt x="633412" y="812006"/>
                    </a:lnTo>
                    <a:lnTo>
                      <a:pt x="607218" y="866775"/>
                    </a:lnTo>
                    <a:lnTo>
                      <a:pt x="616743" y="900112"/>
                    </a:lnTo>
                    <a:lnTo>
                      <a:pt x="592931" y="933450"/>
                    </a:lnTo>
                    <a:cubicBezTo>
                      <a:pt x="588168" y="939006"/>
                      <a:pt x="583539" y="944679"/>
                      <a:pt x="578643" y="950119"/>
                    </a:cubicBezTo>
                    <a:cubicBezTo>
                      <a:pt x="570939" y="958679"/>
                      <a:pt x="571500" y="953693"/>
                      <a:pt x="571500" y="959644"/>
                    </a:cubicBezTo>
                    <a:lnTo>
                      <a:pt x="552450" y="1002506"/>
                    </a:lnTo>
                    <a:lnTo>
                      <a:pt x="535781" y="1023937"/>
                    </a:lnTo>
                    <a:lnTo>
                      <a:pt x="500062" y="973931"/>
                    </a:lnTo>
                    <a:lnTo>
                      <a:pt x="442912" y="931069"/>
                    </a:lnTo>
                    <a:lnTo>
                      <a:pt x="450056" y="904875"/>
                    </a:lnTo>
                    <a:lnTo>
                      <a:pt x="471487" y="885825"/>
                    </a:lnTo>
                    <a:lnTo>
                      <a:pt x="507206" y="864394"/>
                    </a:lnTo>
                    <a:lnTo>
                      <a:pt x="502443" y="845344"/>
                    </a:lnTo>
                    <a:lnTo>
                      <a:pt x="488156" y="828675"/>
                    </a:lnTo>
                    <a:lnTo>
                      <a:pt x="476250" y="781050"/>
                    </a:lnTo>
                    <a:lnTo>
                      <a:pt x="431006" y="742950"/>
                    </a:lnTo>
                    <a:lnTo>
                      <a:pt x="431006" y="742950"/>
                    </a:lnTo>
                    <a:lnTo>
                      <a:pt x="392906" y="678656"/>
                    </a:lnTo>
                    <a:lnTo>
                      <a:pt x="390525" y="666750"/>
                    </a:lnTo>
                    <a:lnTo>
                      <a:pt x="416718" y="623887"/>
                    </a:lnTo>
                    <a:lnTo>
                      <a:pt x="416718" y="623887"/>
                    </a:lnTo>
                    <a:lnTo>
                      <a:pt x="378618" y="590550"/>
                    </a:lnTo>
                    <a:lnTo>
                      <a:pt x="333375" y="554831"/>
                    </a:lnTo>
                    <a:lnTo>
                      <a:pt x="326231" y="531019"/>
                    </a:lnTo>
                    <a:lnTo>
                      <a:pt x="297656" y="507206"/>
                    </a:lnTo>
                    <a:lnTo>
                      <a:pt x="247650" y="469106"/>
                    </a:lnTo>
                    <a:lnTo>
                      <a:pt x="221456" y="447675"/>
                    </a:lnTo>
                    <a:lnTo>
                      <a:pt x="207168" y="402431"/>
                    </a:lnTo>
                    <a:lnTo>
                      <a:pt x="202406" y="385762"/>
                    </a:lnTo>
                    <a:lnTo>
                      <a:pt x="171450" y="385762"/>
                    </a:lnTo>
                    <a:lnTo>
                      <a:pt x="142875" y="395287"/>
                    </a:lnTo>
                    <a:lnTo>
                      <a:pt x="128587" y="402431"/>
                    </a:lnTo>
                    <a:lnTo>
                      <a:pt x="111918" y="435769"/>
                    </a:lnTo>
                    <a:lnTo>
                      <a:pt x="76200" y="423862"/>
                    </a:lnTo>
                    <a:lnTo>
                      <a:pt x="69056" y="385762"/>
                    </a:lnTo>
                    <a:lnTo>
                      <a:pt x="35718" y="414337"/>
                    </a:lnTo>
                    <a:lnTo>
                      <a:pt x="4762" y="347662"/>
                    </a:lnTo>
                    <a:lnTo>
                      <a:pt x="0" y="319087"/>
                    </a:lnTo>
                    <a:lnTo>
                      <a:pt x="21431" y="280987"/>
                    </a:lnTo>
                    <a:lnTo>
                      <a:pt x="50006" y="271462"/>
                    </a:lnTo>
                    <a:lnTo>
                      <a:pt x="78581" y="264319"/>
                    </a:lnTo>
                    <a:lnTo>
                      <a:pt x="92868" y="250031"/>
                    </a:lnTo>
                    <a:lnTo>
                      <a:pt x="80962" y="240506"/>
                    </a:lnTo>
                    <a:lnTo>
                      <a:pt x="76200" y="233362"/>
                    </a:lnTo>
                    <a:lnTo>
                      <a:pt x="95250" y="202406"/>
                    </a:lnTo>
                    <a:lnTo>
                      <a:pt x="102393" y="154781"/>
                    </a:lnTo>
                    <a:lnTo>
                      <a:pt x="90487" y="116681"/>
                    </a:lnTo>
                    <a:lnTo>
                      <a:pt x="111918" y="85725"/>
                    </a:lnTo>
                    <a:lnTo>
                      <a:pt x="145256" y="95250"/>
                    </a:lnTo>
                    <a:lnTo>
                      <a:pt x="176212" y="130969"/>
                    </a:lnTo>
                    <a:lnTo>
                      <a:pt x="195262" y="107156"/>
                    </a:lnTo>
                    <a:lnTo>
                      <a:pt x="219075" y="100012"/>
                    </a:lnTo>
                    <a:lnTo>
                      <a:pt x="219075" y="73819"/>
                    </a:lnTo>
                    <a:lnTo>
                      <a:pt x="207168" y="26194"/>
                    </a:lnTo>
                    <a:lnTo>
                      <a:pt x="264318" y="45244"/>
                    </a:lnTo>
                    <a:lnTo>
                      <a:pt x="314325" y="0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1" name="Forma livre 120"/>
              <p:cNvSpPr/>
              <p:nvPr/>
            </p:nvSpPr>
            <p:spPr>
              <a:xfrm>
                <a:off x="3103421" y="3890963"/>
                <a:ext cx="216694" cy="202406"/>
              </a:xfrm>
              <a:custGeom>
                <a:avLst/>
                <a:gdLst>
                  <a:gd name="connsiteX0" fmla="*/ 0 w 216694"/>
                  <a:gd name="connsiteY0" fmla="*/ 78581 h 202406"/>
                  <a:gd name="connsiteX1" fmla="*/ 14288 w 216694"/>
                  <a:gd name="connsiteY1" fmla="*/ 19050 h 202406"/>
                  <a:gd name="connsiteX2" fmla="*/ 35719 w 216694"/>
                  <a:gd name="connsiteY2" fmla="*/ 0 h 202406"/>
                  <a:gd name="connsiteX3" fmla="*/ 88107 w 216694"/>
                  <a:gd name="connsiteY3" fmla="*/ 4762 h 202406"/>
                  <a:gd name="connsiteX4" fmla="*/ 114300 w 216694"/>
                  <a:gd name="connsiteY4" fmla="*/ 26193 h 202406"/>
                  <a:gd name="connsiteX5" fmla="*/ 147638 w 216694"/>
                  <a:gd name="connsiteY5" fmla="*/ 80962 h 202406"/>
                  <a:gd name="connsiteX6" fmla="*/ 188119 w 216694"/>
                  <a:gd name="connsiteY6" fmla="*/ 128587 h 202406"/>
                  <a:gd name="connsiteX7" fmla="*/ 216694 w 216694"/>
                  <a:gd name="connsiteY7" fmla="*/ 171450 h 202406"/>
                  <a:gd name="connsiteX8" fmla="*/ 204788 w 216694"/>
                  <a:gd name="connsiteY8" fmla="*/ 190500 h 202406"/>
                  <a:gd name="connsiteX9" fmla="*/ 188119 w 216694"/>
                  <a:gd name="connsiteY9" fmla="*/ 202406 h 202406"/>
                  <a:gd name="connsiteX10" fmla="*/ 126207 w 216694"/>
                  <a:gd name="connsiteY10" fmla="*/ 202406 h 202406"/>
                  <a:gd name="connsiteX11" fmla="*/ 102394 w 216694"/>
                  <a:gd name="connsiteY11" fmla="*/ 166687 h 202406"/>
                  <a:gd name="connsiteX12" fmla="*/ 88107 w 216694"/>
                  <a:gd name="connsiteY12" fmla="*/ 142875 h 202406"/>
                  <a:gd name="connsiteX13" fmla="*/ 54769 w 216694"/>
                  <a:gd name="connsiteY13" fmla="*/ 114300 h 202406"/>
                  <a:gd name="connsiteX14" fmla="*/ 0 w 216694"/>
                  <a:gd name="connsiteY14" fmla="*/ 78581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694" h="202406">
                    <a:moveTo>
                      <a:pt x="0" y="78581"/>
                    </a:moveTo>
                    <a:lnTo>
                      <a:pt x="14288" y="19050"/>
                    </a:lnTo>
                    <a:lnTo>
                      <a:pt x="35719" y="0"/>
                    </a:lnTo>
                    <a:lnTo>
                      <a:pt x="88107" y="4762"/>
                    </a:lnTo>
                    <a:lnTo>
                      <a:pt x="114300" y="26193"/>
                    </a:lnTo>
                    <a:lnTo>
                      <a:pt x="147638" y="80962"/>
                    </a:lnTo>
                    <a:lnTo>
                      <a:pt x="188119" y="128587"/>
                    </a:lnTo>
                    <a:lnTo>
                      <a:pt x="216694" y="171450"/>
                    </a:lnTo>
                    <a:lnTo>
                      <a:pt x="204788" y="190500"/>
                    </a:lnTo>
                    <a:lnTo>
                      <a:pt x="188119" y="202406"/>
                    </a:lnTo>
                    <a:lnTo>
                      <a:pt x="126207" y="202406"/>
                    </a:lnTo>
                    <a:lnTo>
                      <a:pt x="102394" y="166687"/>
                    </a:lnTo>
                    <a:lnTo>
                      <a:pt x="88107" y="142875"/>
                    </a:lnTo>
                    <a:lnTo>
                      <a:pt x="54769" y="114300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2875136" y="2866033"/>
              <a:ext cx="440532" cy="1002506"/>
              <a:chOff x="2907332" y="2852936"/>
              <a:chExt cx="440532" cy="1002506"/>
            </a:xfrm>
          </p:grpSpPr>
          <p:sp>
            <p:nvSpPr>
              <p:cNvPr id="122" name="Forma livre 121"/>
              <p:cNvSpPr/>
              <p:nvPr/>
            </p:nvSpPr>
            <p:spPr>
              <a:xfrm>
                <a:off x="2966864" y="2967236"/>
                <a:ext cx="311943" cy="800100"/>
              </a:xfrm>
              <a:custGeom>
                <a:avLst/>
                <a:gdLst>
                  <a:gd name="connsiteX0" fmla="*/ 11906 w 311943"/>
                  <a:gd name="connsiteY0" fmla="*/ 11906 h 800100"/>
                  <a:gd name="connsiteX1" fmla="*/ 19050 w 311943"/>
                  <a:gd name="connsiteY1" fmla="*/ 64294 h 800100"/>
                  <a:gd name="connsiteX2" fmla="*/ 4762 w 311943"/>
                  <a:gd name="connsiteY2" fmla="*/ 114300 h 800100"/>
                  <a:gd name="connsiteX3" fmla="*/ 4762 w 311943"/>
                  <a:gd name="connsiteY3" fmla="*/ 159544 h 800100"/>
                  <a:gd name="connsiteX4" fmla="*/ 0 w 311943"/>
                  <a:gd name="connsiteY4" fmla="*/ 209550 h 800100"/>
                  <a:gd name="connsiteX5" fmla="*/ 0 w 311943"/>
                  <a:gd name="connsiteY5" fmla="*/ 257175 h 800100"/>
                  <a:gd name="connsiteX6" fmla="*/ 14287 w 311943"/>
                  <a:gd name="connsiteY6" fmla="*/ 333375 h 800100"/>
                  <a:gd name="connsiteX7" fmla="*/ 16668 w 311943"/>
                  <a:gd name="connsiteY7" fmla="*/ 350044 h 800100"/>
                  <a:gd name="connsiteX8" fmla="*/ 7143 w 311943"/>
                  <a:gd name="connsiteY8" fmla="*/ 407194 h 800100"/>
                  <a:gd name="connsiteX9" fmla="*/ 9525 w 311943"/>
                  <a:gd name="connsiteY9" fmla="*/ 450056 h 800100"/>
                  <a:gd name="connsiteX10" fmla="*/ 19050 w 311943"/>
                  <a:gd name="connsiteY10" fmla="*/ 481013 h 800100"/>
                  <a:gd name="connsiteX11" fmla="*/ 21431 w 311943"/>
                  <a:gd name="connsiteY11" fmla="*/ 521494 h 800100"/>
                  <a:gd name="connsiteX12" fmla="*/ 40481 w 311943"/>
                  <a:gd name="connsiteY12" fmla="*/ 554831 h 800100"/>
                  <a:gd name="connsiteX13" fmla="*/ 59531 w 311943"/>
                  <a:gd name="connsiteY13" fmla="*/ 614363 h 800100"/>
                  <a:gd name="connsiteX14" fmla="*/ 83343 w 311943"/>
                  <a:gd name="connsiteY14" fmla="*/ 671513 h 800100"/>
                  <a:gd name="connsiteX15" fmla="*/ 95250 w 311943"/>
                  <a:gd name="connsiteY15" fmla="*/ 733425 h 800100"/>
                  <a:gd name="connsiteX16" fmla="*/ 97631 w 311943"/>
                  <a:gd name="connsiteY16" fmla="*/ 754856 h 800100"/>
                  <a:gd name="connsiteX17" fmla="*/ 109537 w 311943"/>
                  <a:gd name="connsiteY17" fmla="*/ 788194 h 800100"/>
                  <a:gd name="connsiteX18" fmla="*/ 147637 w 311943"/>
                  <a:gd name="connsiteY18" fmla="*/ 800100 h 800100"/>
                  <a:gd name="connsiteX19" fmla="*/ 197643 w 311943"/>
                  <a:gd name="connsiteY19" fmla="*/ 769144 h 800100"/>
                  <a:gd name="connsiteX20" fmla="*/ 166687 w 311943"/>
                  <a:gd name="connsiteY20" fmla="*/ 759619 h 800100"/>
                  <a:gd name="connsiteX21" fmla="*/ 188118 w 311943"/>
                  <a:gd name="connsiteY21" fmla="*/ 721519 h 800100"/>
                  <a:gd name="connsiteX22" fmla="*/ 207168 w 311943"/>
                  <a:gd name="connsiteY22" fmla="*/ 683419 h 800100"/>
                  <a:gd name="connsiteX23" fmla="*/ 171450 w 311943"/>
                  <a:gd name="connsiteY23" fmla="*/ 647700 h 800100"/>
                  <a:gd name="connsiteX24" fmla="*/ 152400 w 311943"/>
                  <a:gd name="connsiteY24" fmla="*/ 614363 h 800100"/>
                  <a:gd name="connsiteX25" fmla="*/ 180975 w 311943"/>
                  <a:gd name="connsiteY25" fmla="*/ 611981 h 800100"/>
                  <a:gd name="connsiteX26" fmla="*/ 190500 w 311943"/>
                  <a:gd name="connsiteY26" fmla="*/ 590550 h 800100"/>
                  <a:gd name="connsiteX27" fmla="*/ 173831 w 311943"/>
                  <a:gd name="connsiteY27" fmla="*/ 521494 h 800100"/>
                  <a:gd name="connsiteX28" fmla="*/ 173831 w 311943"/>
                  <a:gd name="connsiteY28" fmla="*/ 521494 h 800100"/>
                  <a:gd name="connsiteX29" fmla="*/ 197643 w 311943"/>
                  <a:gd name="connsiteY29" fmla="*/ 504825 h 800100"/>
                  <a:gd name="connsiteX30" fmla="*/ 216693 w 311943"/>
                  <a:gd name="connsiteY30" fmla="*/ 509588 h 800100"/>
                  <a:gd name="connsiteX31" fmla="*/ 223837 w 311943"/>
                  <a:gd name="connsiteY31" fmla="*/ 459581 h 800100"/>
                  <a:gd name="connsiteX32" fmla="*/ 223837 w 311943"/>
                  <a:gd name="connsiteY32" fmla="*/ 459581 h 800100"/>
                  <a:gd name="connsiteX33" fmla="*/ 283368 w 311943"/>
                  <a:gd name="connsiteY33" fmla="*/ 445294 h 800100"/>
                  <a:gd name="connsiteX34" fmla="*/ 309562 w 311943"/>
                  <a:gd name="connsiteY34" fmla="*/ 414338 h 800100"/>
                  <a:gd name="connsiteX35" fmla="*/ 311943 w 311943"/>
                  <a:gd name="connsiteY35" fmla="*/ 359569 h 800100"/>
                  <a:gd name="connsiteX36" fmla="*/ 280987 w 311943"/>
                  <a:gd name="connsiteY36" fmla="*/ 323850 h 800100"/>
                  <a:gd name="connsiteX37" fmla="*/ 259556 w 311943"/>
                  <a:gd name="connsiteY37" fmla="*/ 307181 h 800100"/>
                  <a:gd name="connsiteX38" fmla="*/ 261937 w 311943"/>
                  <a:gd name="connsiteY38" fmla="*/ 276225 h 800100"/>
                  <a:gd name="connsiteX39" fmla="*/ 266700 w 311943"/>
                  <a:gd name="connsiteY39" fmla="*/ 254794 h 800100"/>
                  <a:gd name="connsiteX40" fmla="*/ 271462 w 311943"/>
                  <a:gd name="connsiteY40" fmla="*/ 221456 h 800100"/>
                  <a:gd name="connsiteX41" fmla="*/ 285750 w 311943"/>
                  <a:gd name="connsiteY41" fmla="*/ 202406 h 800100"/>
                  <a:gd name="connsiteX42" fmla="*/ 295275 w 311943"/>
                  <a:gd name="connsiteY42" fmla="*/ 166688 h 800100"/>
                  <a:gd name="connsiteX43" fmla="*/ 309562 w 311943"/>
                  <a:gd name="connsiteY43" fmla="*/ 147638 h 800100"/>
                  <a:gd name="connsiteX44" fmla="*/ 247650 w 311943"/>
                  <a:gd name="connsiteY44" fmla="*/ 135731 h 800100"/>
                  <a:gd name="connsiteX45" fmla="*/ 221456 w 311943"/>
                  <a:gd name="connsiteY45" fmla="*/ 92869 h 800100"/>
                  <a:gd name="connsiteX46" fmla="*/ 152400 w 311943"/>
                  <a:gd name="connsiteY46" fmla="*/ 35719 h 800100"/>
                  <a:gd name="connsiteX47" fmla="*/ 128587 w 311943"/>
                  <a:gd name="connsiteY47" fmla="*/ 19050 h 800100"/>
                  <a:gd name="connsiteX48" fmla="*/ 80962 w 311943"/>
                  <a:gd name="connsiteY48" fmla="*/ 0 h 800100"/>
                  <a:gd name="connsiteX49" fmla="*/ 11906 w 311943"/>
                  <a:gd name="connsiteY49" fmla="*/ 1190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11943" h="800100">
                    <a:moveTo>
                      <a:pt x="11906" y="11906"/>
                    </a:moveTo>
                    <a:lnTo>
                      <a:pt x="19050" y="64294"/>
                    </a:lnTo>
                    <a:lnTo>
                      <a:pt x="4762" y="114300"/>
                    </a:lnTo>
                    <a:lnTo>
                      <a:pt x="4762" y="159544"/>
                    </a:lnTo>
                    <a:lnTo>
                      <a:pt x="0" y="209550"/>
                    </a:lnTo>
                    <a:lnTo>
                      <a:pt x="0" y="257175"/>
                    </a:lnTo>
                    <a:lnTo>
                      <a:pt x="14287" y="333375"/>
                    </a:lnTo>
                    <a:lnTo>
                      <a:pt x="16668" y="350044"/>
                    </a:lnTo>
                    <a:lnTo>
                      <a:pt x="7143" y="407194"/>
                    </a:lnTo>
                    <a:lnTo>
                      <a:pt x="9525" y="450056"/>
                    </a:lnTo>
                    <a:lnTo>
                      <a:pt x="19050" y="481013"/>
                    </a:lnTo>
                    <a:lnTo>
                      <a:pt x="21431" y="521494"/>
                    </a:lnTo>
                    <a:lnTo>
                      <a:pt x="40481" y="554831"/>
                    </a:lnTo>
                    <a:lnTo>
                      <a:pt x="59531" y="614363"/>
                    </a:lnTo>
                    <a:lnTo>
                      <a:pt x="83343" y="671513"/>
                    </a:lnTo>
                    <a:lnTo>
                      <a:pt x="95250" y="733425"/>
                    </a:lnTo>
                    <a:lnTo>
                      <a:pt x="97631" y="754856"/>
                    </a:lnTo>
                    <a:lnTo>
                      <a:pt x="109537" y="788194"/>
                    </a:lnTo>
                    <a:lnTo>
                      <a:pt x="147637" y="800100"/>
                    </a:lnTo>
                    <a:lnTo>
                      <a:pt x="197643" y="769144"/>
                    </a:lnTo>
                    <a:lnTo>
                      <a:pt x="166687" y="759619"/>
                    </a:lnTo>
                    <a:lnTo>
                      <a:pt x="188118" y="721519"/>
                    </a:lnTo>
                    <a:lnTo>
                      <a:pt x="207168" y="683419"/>
                    </a:lnTo>
                    <a:lnTo>
                      <a:pt x="171450" y="647700"/>
                    </a:lnTo>
                    <a:lnTo>
                      <a:pt x="152400" y="614363"/>
                    </a:lnTo>
                    <a:lnTo>
                      <a:pt x="180975" y="611981"/>
                    </a:lnTo>
                    <a:lnTo>
                      <a:pt x="190500" y="590550"/>
                    </a:lnTo>
                    <a:lnTo>
                      <a:pt x="173831" y="521494"/>
                    </a:lnTo>
                    <a:lnTo>
                      <a:pt x="173831" y="521494"/>
                    </a:lnTo>
                    <a:lnTo>
                      <a:pt x="197643" y="504825"/>
                    </a:lnTo>
                    <a:lnTo>
                      <a:pt x="216693" y="509588"/>
                    </a:lnTo>
                    <a:lnTo>
                      <a:pt x="223837" y="459581"/>
                    </a:lnTo>
                    <a:lnTo>
                      <a:pt x="223837" y="459581"/>
                    </a:lnTo>
                    <a:lnTo>
                      <a:pt x="283368" y="445294"/>
                    </a:lnTo>
                    <a:lnTo>
                      <a:pt x="309562" y="414338"/>
                    </a:lnTo>
                    <a:cubicBezTo>
                      <a:pt x="310356" y="396082"/>
                      <a:pt x="311149" y="377825"/>
                      <a:pt x="311943" y="359569"/>
                    </a:cubicBezTo>
                    <a:lnTo>
                      <a:pt x="280987" y="323850"/>
                    </a:lnTo>
                    <a:lnTo>
                      <a:pt x="259556" y="307181"/>
                    </a:lnTo>
                    <a:lnTo>
                      <a:pt x="261937" y="276225"/>
                    </a:lnTo>
                    <a:lnTo>
                      <a:pt x="266700" y="254794"/>
                    </a:lnTo>
                    <a:lnTo>
                      <a:pt x="271462" y="221456"/>
                    </a:lnTo>
                    <a:lnTo>
                      <a:pt x="285750" y="202406"/>
                    </a:lnTo>
                    <a:lnTo>
                      <a:pt x="295275" y="166688"/>
                    </a:lnTo>
                    <a:lnTo>
                      <a:pt x="309562" y="147638"/>
                    </a:lnTo>
                    <a:lnTo>
                      <a:pt x="247650" y="135731"/>
                    </a:lnTo>
                    <a:lnTo>
                      <a:pt x="221456" y="92869"/>
                    </a:lnTo>
                    <a:lnTo>
                      <a:pt x="152400" y="35719"/>
                    </a:lnTo>
                    <a:lnTo>
                      <a:pt x="128587" y="19050"/>
                    </a:lnTo>
                    <a:lnTo>
                      <a:pt x="80962" y="0"/>
                    </a:lnTo>
                    <a:lnTo>
                      <a:pt x="11906" y="11906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3" name="Forma livre 122"/>
              <p:cNvSpPr/>
              <p:nvPr/>
            </p:nvSpPr>
            <p:spPr>
              <a:xfrm>
                <a:off x="2907332" y="2852936"/>
                <a:ext cx="298847" cy="1002506"/>
              </a:xfrm>
              <a:custGeom>
                <a:avLst/>
                <a:gdLst>
                  <a:gd name="connsiteX0" fmla="*/ 19050 w 330994"/>
                  <a:gd name="connsiteY0" fmla="*/ 0 h 1002506"/>
                  <a:gd name="connsiteX1" fmla="*/ 0 w 330994"/>
                  <a:gd name="connsiteY1" fmla="*/ 33338 h 1002506"/>
                  <a:gd name="connsiteX2" fmla="*/ 16669 w 330994"/>
                  <a:gd name="connsiteY2" fmla="*/ 83344 h 1002506"/>
                  <a:gd name="connsiteX3" fmla="*/ 11907 w 330994"/>
                  <a:gd name="connsiteY3" fmla="*/ 152400 h 1002506"/>
                  <a:gd name="connsiteX4" fmla="*/ 9525 w 330994"/>
                  <a:gd name="connsiteY4" fmla="*/ 223838 h 1002506"/>
                  <a:gd name="connsiteX5" fmla="*/ 16669 w 330994"/>
                  <a:gd name="connsiteY5" fmla="*/ 304800 h 1002506"/>
                  <a:gd name="connsiteX6" fmla="*/ 4763 w 330994"/>
                  <a:gd name="connsiteY6" fmla="*/ 373856 h 1002506"/>
                  <a:gd name="connsiteX7" fmla="*/ 26194 w 330994"/>
                  <a:gd name="connsiteY7" fmla="*/ 428625 h 1002506"/>
                  <a:gd name="connsiteX8" fmla="*/ 21432 w 330994"/>
                  <a:gd name="connsiteY8" fmla="*/ 466725 h 1002506"/>
                  <a:gd name="connsiteX9" fmla="*/ 16669 w 330994"/>
                  <a:gd name="connsiteY9" fmla="*/ 490538 h 1002506"/>
                  <a:gd name="connsiteX10" fmla="*/ 16669 w 330994"/>
                  <a:gd name="connsiteY10" fmla="*/ 550069 h 1002506"/>
                  <a:gd name="connsiteX11" fmla="*/ 33338 w 330994"/>
                  <a:gd name="connsiteY11" fmla="*/ 600075 h 1002506"/>
                  <a:gd name="connsiteX12" fmla="*/ 45244 w 330994"/>
                  <a:gd name="connsiteY12" fmla="*/ 626269 h 1002506"/>
                  <a:gd name="connsiteX13" fmla="*/ 61913 w 330994"/>
                  <a:gd name="connsiteY13" fmla="*/ 661988 h 1002506"/>
                  <a:gd name="connsiteX14" fmla="*/ 73819 w 330994"/>
                  <a:gd name="connsiteY14" fmla="*/ 709613 h 1002506"/>
                  <a:gd name="connsiteX15" fmla="*/ 83344 w 330994"/>
                  <a:gd name="connsiteY15" fmla="*/ 773906 h 1002506"/>
                  <a:gd name="connsiteX16" fmla="*/ 80963 w 330994"/>
                  <a:gd name="connsiteY16" fmla="*/ 833438 h 1002506"/>
                  <a:gd name="connsiteX17" fmla="*/ 107157 w 330994"/>
                  <a:gd name="connsiteY17" fmla="*/ 892969 h 1002506"/>
                  <a:gd name="connsiteX18" fmla="*/ 135732 w 330994"/>
                  <a:gd name="connsiteY18" fmla="*/ 928688 h 1002506"/>
                  <a:gd name="connsiteX19" fmla="*/ 173832 w 330994"/>
                  <a:gd name="connsiteY19" fmla="*/ 952500 h 1002506"/>
                  <a:gd name="connsiteX20" fmla="*/ 219075 w 330994"/>
                  <a:gd name="connsiteY20" fmla="*/ 981075 h 1002506"/>
                  <a:gd name="connsiteX21" fmla="*/ 238125 w 330994"/>
                  <a:gd name="connsiteY21" fmla="*/ 988219 h 1002506"/>
                  <a:gd name="connsiteX22" fmla="*/ 266700 w 330994"/>
                  <a:gd name="connsiteY22" fmla="*/ 1000125 h 1002506"/>
                  <a:gd name="connsiteX23" fmla="*/ 266700 w 330994"/>
                  <a:gd name="connsiteY23" fmla="*/ 1000125 h 1002506"/>
                  <a:gd name="connsiteX24" fmla="*/ 314325 w 330994"/>
                  <a:gd name="connsiteY24" fmla="*/ 1002506 h 1002506"/>
                  <a:gd name="connsiteX25" fmla="*/ 330994 w 330994"/>
                  <a:gd name="connsiteY25" fmla="*/ 981075 h 1002506"/>
                  <a:gd name="connsiteX26" fmla="*/ 302419 w 330994"/>
                  <a:gd name="connsiteY26" fmla="*/ 969169 h 1002506"/>
                  <a:gd name="connsiteX27" fmla="*/ 271463 w 330994"/>
                  <a:gd name="connsiteY27" fmla="*/ 959644 h 1002506"/>
                  <a:gd name="connsiteX28" fmla="*/ 242888 w 330994"/>
                  <a:gd name="connsiteY28" fmla="*/ 935831 h 1002506"/>
                  <a:gd name="connsiteX29" fmla="*/ 238125 w 330994"/>
                  <a:gd name="connsiteY29" fmla="*/ 909638 h 1002506"/>
                  <a:gd name="connsiteX30" fmla="*/ 176213 w 330994"/>
                  <a:gd name="connsiteY30" fmla="*/ 904875 h 1002506"/>
                  <a:gd name="connsiteX31" fmla="*/ 169069 w 330994"/>
                  <a:gd name="connsiteY31" fmla="*/ 902494 h 1002506"/>
                  <a:gd name="connsiteX32" fmla="*/ 147638 w 330994"/>
                  <a:gd name="connsiteY32" fmla="*/ 840581 h 1002506"/>
                  <a:gd name="connsiteX33" fmla="*/ 135732 w 330994"/>
                  <a:gd name="connsiteY33" fmla="*/ 773906 h 1002506"/>
                  <a:gd name="connsiteX34" fmla="*/ 121444 w 330994"/>
                  <a:gd name="connsiteY34" fmla="*/ 731044 h 1002506"/>
                  <a:gd name="connsiteX35" fmla="*/ 88107 w 330994"/>
                  <a:gd name="connsiteY35" fmla="*/ 659606 h 1002506"/>
                  <a:gd name="connsiteX36" fmla="*/ 76200 w 330994"/>
                  <a:gd name="connsiteY36" fmla="*/ 552450 h 1002506"/>
                  <a:gd name="connsiteX37" fmla="*/ 57150 w 330994"/>
                  <a:gd name="connsiteY37" fmla="*/ 495300 h 1002506"/>
                  <a:gd name="connsiteX38" fmla="*/ 80963 w 330994"/>
                  <a:gd name="connsiteY38" fmla="*/ 440531 h 1002506"/>
                  <a:gd name="connsiteX39" fmla="*/ 66675 w 330994"/>
                  <a:gd name="connsiteY39" fmla="*/ 364331 h 1002506"/>
                  <a:gd name="connsiteX40" fmla="*/ 71438 w 330994"/>
                  <a:gd name="connsiteY40" fmla="*/ 304800 h 1002506"/>
                  <a:gd name="connsiteX41" fmla="*/ 69057 w 330994"/>
                  <a:gd name="connsiteY41" fmla="*/ 245269 h 1002506"/>
                  <a:gd name="connsiteX42" fmla="*/ 76200 w 330994"/>
                  <a:gd name="connsiteY42" fmla="*/ 200025 h 1002506"/>
                  <a:gd name="connsiteX43" fmla="*/ 76200 w 330994"/>
                  <a:gd name="connsiteY43" fmla="*/ 159544 h 1002506"/>
                  <a:gd name="connsiteX44" fmla="*/ 76200 w 330994"/>
                  <a:gd name="connsiteY44" fmla="*/ 109538 h 1002506"/>
                  <a:gd name="connsiteX45" fmla="*/ 59532 w 330994"/>
                  <a:gd name="connsiteY45" fmla="*/ 135731 h 1002506"/>
                  <a:gd name="connsiteX46" fmla="*/ 59532 w 330994"/>
                  <a:gd name="connsiteY46" fmla="*/ 73819 h 1002506"/>
                  <a:gd name="connsiteX47" fmla="*/ 19050 w 330994"/>
                  <a:gd name="connsiteY47" fmla="*/ 0 h 100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0994" h="1002506">
                    <a:moveTo>
                      <a:pt x="19050" y="0"/>
                    </a:moveTo>
                    <a:lnTo>
                      <a:pt x="0" y="33338"/>
                    </a:lnTo>
                    <a:lnTo>
                      <a:pt x="16669" y="83344"/>
                    </a:lnTo>
                    <a:lnTo>
                      <a:pt x="11907" y="152400"/>
                    </a:lnTo>
                    <a:lnTo>
                      <a:pt x="9525" y="223838"/>
                    </a:lnTo>
                    <a:lnTo>
                      <a:pt x="16669" y="304800"/>
                    </a:lnTo>
                    <a:lnTo>
                      <a:pt x="4763" y="373856"/>
                    </a:lnTo>
                    <a:lnTo>
                      <a:pt x="26194" y="428625"/>
                    </a:lnTo>
                    <a:lnTo>
                      <a:pt x="21432" y="466725"/>
                    </a:lnTo>
                    <a:lnTo>
                      <a:pt x="16669" y="490538"/>
                    </a:lnTo>
                    <a:lnTo>
                      <a:pt x="16669" y="550069"/>
                    </a:lnTo>
                    <a:lnTo>
                      <a:pt x="33338" y="600075"/>
                    </a:lnTo>
                    <a:lnTo>
                      <a:pt x="45244" y="626269"/>
                    </a:lnTo>
                    <a:lnTo>
                      <a:pt x="61913" y="661988"/>
                    </a:lnTo>
                    <a:lnTo>
                      <a:pt x="73819" y="709613"/>
                    </a:lnTo>
                    <a:lnTo>
                      <a:pt x="83344" y="773906"/>
                    </a:lnTo>
                    <a:cubicBezTo>
                      <a:pt x="82550" y="793750"/>
                      <a:pt x="81757" y="813594"/>
                      <a:pt x="80963" y="833438"/>
                    </a:cubicBezTo>
                    <a:lnTo>
                      <a:pt x="107157" y="892969"/>
                    </a:lnTo>
                    <a:lnTo>
                      <a:pt x="135732" y="928688"/>
                    </a:lnTo>
                    <a:lnTo>
                      <a:pt x="173832" y="952500"/>
                    </a:lnTo>
                    <a:lnTo>
                      <a:pt x="219075" y="981075"/>
                    </a:lnTo>
                    <a:lnTo>
                      <a:pt x="238125" y="988219"/>
                    </a:lnTo>
                    <a:lnTo>
                      <a:pt x="266700" y="1000125"/>
                    </a:lnTo>
                    <a:lnTo>
                      <a:pt x="266700" y="1000125"/>
                    </a:lnTo>
                    <a:lnTo>
                      <a:pt x="314325" y="1002506"/>
                    </a:lnTo>
                    <a:lnTo>
                      <a:pt x="330994" y="981075"/>
                    </a:lnTo>
                    <a:lnTo>
                      <a:pt x="302419" y="969169"/>
                    </a:lnTo>
                    <a:lnTo>
                      <a:pt x="271463" y="959644"/>
                    </a:lnTo>
                    <a:lnTo>
                      <a:pt x="242888" y="935831"/>
                    </a:lnTo>
                    <a:lnTo>
                      <a:pt x="238125" y="909638"/>
                    </a:lnTo>
                    <a:lnTo>
                      <a:pt x="176213" y="904875"/>
                    </a:lnTo>
                    <a:lnTo>
                      <a:pt x="169069" y="902494"/>
                    </a:lnTo>
                    <a:lnTo>
                      <a:pt x="147638" y="840581"/>
                    </a:lnTo>
                    <a:lnTo>
                      <a:pt x="135732" y="773906"/>
                    </a:lnTo>
                    <a:lnTo>
                      <a:pt x="121444" y="731044"/>
                    </a:lnTo>
                    <a:lnTo>
                      <a:pt x="88107" y="659606"/>
                    </a:lnTo>
                    <a:lnTo>
                      <a:pt x="76200" y="552450"/>
                    </a:lnTo>
                    <a:lnTo>
                      <a:pt x="57150" y="495300"/>
                    </a:lnTo>
                    <a:lnTo>
                      <a:pt x="80963" y="440531"/>
                    </a:lnTo>
                    <a:lnTo>
                      <a:pt x="66675" y="364331"/>
                    </a:lnTo>
                    <a:lnTo>
                      <a:pt x="71438" y="304800"/>
                    </a:lnTo>
                    <a:cubicBezTo>
                      <a:pt x="70644" y="284956"/>
                      <a:pt x="69851" y="265113"/>
                      <a:pt x="69057" y="245269"/>
                    </a:cubicBezTo>
                    <a:lnTo>
                      <a:pt x="76200" y="200025"/>
                    </a:lnTo>
                    <a:lnTo>
                      <a:pt x="76200" y="159544"/>
                    </a:lnTo>
                    <a:lnTo>
                      <a:pt x="76200" y="109538"/>
                    </a:lnTo>
                    <a:lnTo>
                      <a:pt x="59532" y="135731"/>
                    </a:lnTo>
                    <a:lnTo>
                      <a:pt x="59532" y="73819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4" name="Forma livre 123"/>
              <p:cNvSpPr/>
              <p:nvPr/>
            </p:nvSpPr>
            <p:spPr>
              <a:xfrm>
                <a:off x="3235945" y="3172024"/>
                <a:ext cx="111919" cy="140493"/>
              </a:xfrm>
              <a:custGeom>
                <a:avLst/>
                <a:gdLst>
                  <a:gd name="connsiteX0" fmla="*/ 19050 w 111919"/>
                  <a:gd name="connsiteY0" fmla="*/ 133350 h 140493"/>
                  <a:gd name="connsiteX1" fmla="*/ 19050 w 111919"/>
                  <a:gd name="connsiteY1" fmla="*/ 133350 h 140493"/>
                  <a:gd name="connsiteX2" fmla="*/ 80962 w 111919"/>
                  <a:gd name="connsiteY2" fmla="*/ 140493 h 140493"/>
                  <a:gd name="connsiteX3" fmla="*/ 107156 w 111919"/>
                  <a:gd name="connsiteY3" fmla="*/ 109537 h 140493"/>
                  <a:gd name="connsiteX4" fmla="*/ 111919 w 111919"/>
                  <a:gd name="connsiteY4" fmla="*/ 69056 h 140493"/>
                  <a:gd name="connsiteX5" fmla="*/ 76200 w 111919"/>
                  <a:gd name="connsiteY5" fmla="*/ 23812 h 140493"/>
                  <a:gd name="connsiteX6" fmla="*/ 23812 w 111919"/>
                  <a:gd name="connsiteY6" fmla="*/ 0 h 140493"/>
                  <a:gd name="connsiteX7" fmla="*/ 0 w 111919"/>
                  <a:gd name="connsiteY7" fmla="*/ 16668 h 140493"/>
                  <a:gd name="connsiteX8" fmla="*/ 2381 w 111919"/>
                  <a:gd name="connsiteY8" fmla="*/ 71437 h 140493"/>
                  <a:gd name="connsiteX9" fmla="*/ 19050 w 111919"/>
                  <a:gd name="connsiteY9" fmla="*/ 133350 h 14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919" h="140493">
                    <a:moveTo>
                      <a:pt x="19050" y="133350"/>
                    </a:moveTo>
                    <a:lnTo>
                      <a:pt x="19050" y="133350"/>
                    </a:lnTo>
                    <a:lnTo>
                      <a:pt x="80962" y="140493"/>
                    </a:lnTo>
                    <a:lnTo>
                      <a:pt x="107156" y="109537"/>
                    </a:lnTo>
                    <a:lnTo>
                      <a:pt x="111919" y="69056"/>
                    </a:lnTo>
                    <a:lnTo>
                      <a:pt x="76200" y="23812"/>
                    </a:lnTo>
                    <a:lnTo>
                      <a:pt x="23812" y="0"/>
                    </a:lnTo>
                    <a:lnTo>
                      <a:pt x="0" y="16668"/>
                    </a:lnTo>
                    <a:cubicBezTo>
                      <a:pt x="794" y="34924"/>
                      <a:pt x="1587" y="53181"/>
                      <a:pt x="2381" y="71437"/>
                    </a:cubicBezTo>
                    <a:lnTo>
                      <a:pt x="19050" y="133350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5" name="Forma livre 124"/>
              <p:cNvSpPr/>
              <p:nvPr/>
            </p:nvSpPr>
            <p:spPr>
              <a:xfrm>
                <a:off x="3112772" y="2895799"/>
                <a:ext cx="216694" cy="202406"/>
              </a:xfrm>
              <a:custGeom>
                <a:avLst/>
                <a:gdLst>
                  <a:gd name="connsiteX0" fmla="*/ 0 w 216694"/>
                  <a:gd name="connsiteY0" fmla="*/ 78581 h 202406"/>
                  <a:gd name="connsiteX1" fmla="*/ 14288 w 216694"/>
                  <a:gd name="connsiteY1" fmla="*/ 19050 h 202406"/>
                  <a:gd name="connsiteX2" fmla="*/ 35719 w 216694"/>
                  <a:gd name="connsiteY2" fmla="*/ 0 h 202406"/>
                  <a:gd name="connsiteX3" fmla="*/ 88107 w 216694"/>
                  <a:gd name="connsiteY3" fmla="*/ 4762 h 202406"/>
                  <a:gd name="connsiteX4" fmla="*/ 114300 w 216694"/>
                  <a:gd name="connsiteY4" fmla="*/ 26193 h 202406"/>
                  <a:gd name="connsiteX5" fmla="*/ 147638 w 216694"/>
                  <a:gd name="connsiteY5" fmla="*/ 80962 h 202406"/>
                  <a:gd name="connsiteX6" fmla="*/ 188119 w 216694"/>
                  <a:gd name="connsiteY6" fmla="*/ 128587 h 202406"/>
                  <a:gd name="connsiteX7" fmla="*/ 216694 w 216694"/>
                  <a:gd name="connsiteY7" fmla="*/ 171450 h 202406"/>
                  <a:gd name="connsiteX8" fmla="*/ 204788 w 216694"/>
                  <a:gd name="connsiteY8" fmla="*/ 190500 h 202406"/>
                  <a:gd name="connsiteX9" fmla="*/ 188119 w 216694"/>
                  <a:gd name="connsiteY9" fmla="*/ 202406 h 202406"/>
                  <a:gd name="connsiteX10" fmla="*/ 126207 w 216694"/>
                  <a:gd name="connsiteY10" fmla="*/ 202406 h 202406"/>
                  <a:gd name="connsiteX11" fmla="*/ 102394 w 216694"/>
                  <a:gd name="connsiteY11" fmla="*/ 166687 h 202406"/>
                  <a:gd name="connsiteX12" fmla="*/ 88107 w 216694"/>
                  <a:gd name="connsiteY12" fmla="*/ 142875 h 202406"/>
                  <a:gd name="connsiteX13" fmla="*/ 54769 w 216694"/>
                  <a:gd name="connsiteY13" fmla="*/ 114300 h 202406"/>
                  <a:gd name="connsiteX14" fmla="*/ 0 w 216694"/>
                  <a:gd name="connsiteY14" fmla="*/ 78581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6694" h="202406">
                    <a:moveTo>
                      <a:pt x="0" y="78581"/>
                    </a:moveTo>
                    <a:lnTo>
                      <a:pt x="14288" y="19050"/>
                    </a:lnTo>
                    <a:lnTo>
                      <a:pt x="35719" y="0"/>
                    </a:lnTo>
                    <a:lnTo>
                      <a:pt x="88107" y="4762"/>
                    </a:lnTo>
                    <a:lnTo>
                      <a:pt x="114300" y="26193"/>
                    </a:lnTo>
                    <a:lnTo>
                      <a:pt x="147638" y="80962"/>
                    </a:lnTo>
                    <a:lnTo>
                      <a:pt x="188119" y="128587"/>
                    </a:lnTo>
                    <a:lnTo>
                      <a:pt x="216694" y="171450"/>
                    </a:lnTo>
                    <a:lnTo>
                      <a:pt x="204788" y="190500"/>
                    </a:lnTo>
                    <a:lnTo>
                      <a:pt x="188119" y="202406"/>
                    </a:lnTo>
                    <a:lnTo>
                      <a:pt x="126207" y="202406"/>
                    </a:lnTo>
                    <a:lnTo>
                      <a:pt x="102394" y="166687"/>
                    </a:lnTo>
                    <a:lnTo>
                      <a:pt x="88107" y="142875"/>
                    </a:lnTo>
                    <a:lnTo>
                      <a:pt x="54769" y="114300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FFC000">
                  <a:alpha val="58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97" y="1"/>
            <a:ext cx="3676099" cy="59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tângulo 41"/>
          <p:cNvSpPr/>
          <p:nvPr/>
        </p:nvSpPr>
        <p:spPr>
          <a:xfrm>
            <a:off x="4455397" y="0"/>
            <a:ext cx="3676099" cy="597728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Text Box 20"/>
          <p:cNvSpPr txBox="1">
            <a:spLocks noChangeArrowheads="1"/>
          </p:cNvSpPr>
          <p:nvPr/>
        </p:nvSpPr>
        <p:spPr bwMode="auto">
          <a:xfrm>
            <a:off x="35496" y="2486322"/>
            <a:ext cx="2905290" cy="5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1,3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ILLONES ARQUITECTOS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4" name="Text Box 20"/>
          <p:cNvSpPr txBox="1">
            <a:spLocks noChangeArrowheads="1"/>
          </p:cNvSpPr>
          <p:nvPr/>
        </p:nvSpPr>
        <p:spPr bwMode="auto">
          <a:xfrm>
            <a:off x="4403014" y="4142506"/>
            <a:ext cx="2930260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856 MILLONES</a:t>
            </a:r>
          </a:p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PERSONAS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403014" y="4797152"/>
            <a:ext cx="2930260" cy="11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600 MIL</a:t>
            </a:r>
          </a:p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ARQUITECTOS</a:t>
            </a: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99367" y="3212976"/>
            <a:ext cx="2905290" cy="5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/ 5.540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4427984" y="5510658"/>
            <a:ext cx="2905290" cy="5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/ 1.426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49"/>
          <p:cNvSpPr/>
          <p:nvPr/>
        </p:nvSpPr>
        <p:spPr>
          <a:xfrm>
            <a:off x="0" y="0"/>
            <a:ext cx="9144000" cy="60929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5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40" name="Retângulo 1039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1" name="Retângulo 1040"/>
          <p:cNvSpPr/>
          <p:nvPr/>
        </p:nvSpPr>
        <p:spPr>
          <a:xfrm>
            <a:off x="0" y="548680"/>
            <a:ext cx="4860032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-1404664" y="188640"/>
            <a:ext cx="5796309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REGIÓN CONOSUR</a:t>
            </a:r>
            <a:endParaRPr lang="pt-BR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09" y="2017870"/>
            <a:ext cx="376007" cy="259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8" name="Grupo 1037"/>
          <p:cNvGrpSpPr/>
          <p:nvPr/>
        </p:nvGrpSpPr>
        <p:grpSpPr>
          <a:xfrm>
            <a:off x="899592" y="806481"/>
            <a:ext cx="1776964" cy="910321"/>
            <a:chOff x="251520" y="1120887"/>
            <a:chExt cx="8568960" cy="4389789"/>
          </a:xfrm>
        </p:grpSpPr>
        <p:grpSp>
          <p:nvGrpSpPr>
            <p:cNvPr id="34" name="Grupo 33"/>
            <p:cNvGrpSpPr/>
            <p:nvPr/>
          </p:nvGrpSpPr>
          <p:grpSpPr>
            <a:xfrm>
              <a:off x="251520" y="1120887"/>
              <a:ext cx="8568960" cy="4389789"/>
              <a:chOff x="35446" y="1120886"/>
              <a:chExt cx="9144000" cy="4684378"/>
            </a:xfrm>
          </p:grpSpPr>
          <p:pic>
            <p:nvPicPr>
              <p:cNvPr id="1028" name="Picture 4" descr="C:\Users\LAK\Desktop\mapa-mundi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6" y="1120886"/>
                <a:ext cx="9144000" cy="4684378"/>
              </a:xfrm>
              <a:prstGeom prst="rect">
                <a:avLst/>
              </a:prstGeom>
              <a:solidFill>
                <a:schemeClr val="accent3">
                  <a:lumMod val="75000"/>
                  <a:alpha val="69000"/>
                </a:schemeClr>
              </a:solidFill>
            </p:spPr>
          </p:pic>
          <p:sp>
            <p:nvSpPr>
              <p:cNvPr id="12" name="Forma livre 11"/>
              <p:cNvSpPr/>
              <p:nvPr/>
            </p:nvSpPr>
            <p:spPr>
              <a:xfrm>
                <a:off x="2852738" y="3793331"/>
                <a:ext cx="330993" cy="378619"/>
              </a:xfrm>
              <a:custGeom>
                <a:avLst/>
                <a:gdLst>
                  <a:gd name="connsiteX0" fmla="*/ 0 w 330993"/>
                  <a:gd name="connsiteY0" fmla="*/ 33338 h 378619"/>
                  <a:gd name="connsiteX1" fmla="*/ 42862 w 330993"/>
                  <a:gd name="connsiteY1" fmla="*/ 45244 h 378619"/>
                  <a:gd name="connsiteX2" fmla="*/ 61912 w 330993"/>
                  <a:gd name="connsiteY2" fmla="*/ 14288 h 378619"/>
                  <a:gd name="connsiteX3" fmla="*/ 97631 w 330993"/>
                  <a:gd name="connsiteY3" fmla="*/ 0 h 378619"/>
                  <a:gd name="connsiteX4" fmla="*/ 116681 w 330993"/>
                  <a:gd name="connsiteY4" fmla="*/ 2382 h 378619"/>
                  <a:gd name="connsiteX5" fmla="*/ 140493 w 330993"/>
                  <a:gd name="connsiteY5" fmla="*/ 71438 h 378619"/>
                  <a:gd name="connsiteX6" fmla="*/ 202406 w 330993"/>
                  <a:gd name="connsiteY6" fmla="*/ 104775 h 378619"/>
                  <a:gd name="connsiteX7" fmla="*/ 228600 w 330993"/>
                  <a:gd name="connsiteY7" fmla="*/ 126207 h 378619"/>
                  <a:gd name="connsiteX8" fmla="*/ 252412 w 330993"/>
                  <a:gd name="connsiteY8" fmla="*/ 152400 h 378619"/>
                  <a:gd name="connsiteX9" fmla="*/ 252412 w 330993"/>
                  <a:gd name="connsiteY9" fmla="*/ 185738 h 378619"/>
                  <a:gd name="connsiteX10" fmla="*/ 280987 w 330993"/>
                  <a:gd name="connsiteY10" fmla="*/ 190500 h 378619"/>
                  <a:gd name="connsiteX11" fmla="*/ 304800 w 330993"/>
                  <a:gd name="connsiteY11" fmla="*/ 207169 h 378619"/>
                  <a:gd name="connsiteX12" fmla="*/ 330993 w 330993"/>
                  <a:gd name="connsiteY12" fmla="*/ 261938 h 378619"/>
                  <a:gd name="connsiteX13" fmla="*/ 326231 w 330993"/>
                  <a:gd name="connsiteY13" fmla="*/ 290513 h 378619"/>
                  <a:gd name="connsiteX14" fmla="*/ 292893 w 330993"/>
                  <a:gd name="connsiteY14" fmla="*/ 280988 h 378619"/>
                  <a:gd name="connsiteX15" fmla="*/ 266700 w 330993"/>
                  <a:gd name="connsiteY15" fmla="*/ 271463 h 378619"/>
                  <a:gd name="connsiteX16" fmla="*/ 230981 w 330993"/>
                  <a:gd name="connsiteY16" fmla="*/ 271463 h 378619"/>
                  <a:gd name="connsiteX17" fmla="*/ 219075 w 330993"/>
                  <a:gd name="connsiteY17" fmla="*/ 300038 h 378619"/>
                  <a:gd name="connsiteX18" fmla="*/ 204787 w 330993"/>
                  <a:gd name="connsiteY18" fmla="*/ 342900 h 378619"/>
                  <a:gd name="connsiteX19" fmla="*/ 204787 w 330993"/>
                  <a:gd name="connsiteY19" fmla="*/ 376238 h 378619"/>
                  <a:gd name="connsiteX20" fmla="*/ 159543 w 330993"/>
                  <a:gd name="connsiteY20" fmla="*/ 352425 h 378619"/>
                  <a:gd name="connsiteX21" fmla="*/ 119062 w 330993"/>
                  <a:gd name="connsiteY21" fmla="*/ 354807 h 378619"/>
                  <a:gd name="connsiteX22" fmla="*/ 92868 w 330993"/>
                  <a:gd name="connsiteY22" fmla="*/ 371475 h 378619"/>
                  <a:gd name="connsiteX23" fmla="*/ 71437 w 330993"/>
                  <a:gd name="connsiteY23" fmla="*/ 378619 h 378619"/>
                  <a:gd name="connsiteX24" fmla="*/ 66675 w 330993"/>
                  <a:gd name="connsiteY24" fmla="*/ 342900 h 378619"/>
                  <a:gd name="connsiteX25" fmla="*/ 54768 w 330993"/>
                  <a:gd name="connsiteY25" fmla="*/ 280988 h 378619"/>
                  <a:gd name="connsiteX26" fmla="*/ 23812 w 330993"/>
                  <a:gd name="connsiteY26" fmla="*/ 226219 h 378619"/>
                  <a:gd name="connsiteX27" fmla="*/ 33337 w 330993"/>
                  <a:gd name="connsiteY27" fmla="*/ 180975 h 378619"/>
                  <a:gd name="connsiteX28" fmla="*/ 26193 w 330993"/>
                  <a:gd name="connsiteY28" fmla="*/ 121444 h 378619"/>
                  <a:gd name="connsiteX29" fmla="*/ 26193 w 330993"/>
                  <a:gd name="connsiteY29" fmla="*/ 83344 h 378619"/>
                  <a:gd name="connsiteX30" fmla="*/ 0 w 330993"/>
                  <a:gd name="connsiteY30" fmla="*/ 33338 h 37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30993" h="378619">
                    <a:moveTo>
                      <a:pt x="0" y="33338"/>
                    </a:moveTo>
                    <a:lnTo>
                      <a:pt x="42862" y="45244"/>
                    </a:lnTo>
                    <a:lnTo>
                      <a:pt x="61912" y="14288"/>
                    </a:lnTo>
                    <a:lnTo>
                      <a:pt x="97631" y="0"/>
                    </a:lnTo>
                    <a:lnTo>
                      <a:pt x="116681" y="2382"/>
                    </a:lnTo>
                    <a:lnTo>
                      <a:pt x="140493" y="71438"/>
                    </a:lnTo>
                    <a:lnTo>
                      <a:pt x="202406" y="104775"/>
                    </a:lnTo>
                    <a:lnTo>
                      <a:pt x="228600" y="126207"/>
                    </a:lnTo>
                    <a:lnTo>
                      <a:pt x="252412" y="152400"/>
                    </a:lnTo>
                    <a:lnTo>
                      <a:pt x="252412" y="185738"/>
                    </a:lnTo>
                    <a:lnTo>
                      <a:pt x="280987" y="190500"/>
                    </a:lnTo>
                    <a:lnTo>
                      <a:pt x="304800" y="207169"/>
                    </a:lnTo>
                    <a:lnTo>
                      <a:pt x="330993" y="261938"/>
                    </a:lnTo>
                    <a:lnTo>
                      <a:pt x="326231" y="290513"/>
                    </a:lnTo>
                    <a:lnTo>
                      <a:pt x="292893" y="280988"/>
                    </a:lnTo>
                    <a:lnTo>
                      <a:pt x="266700" y="271463"/>
                    </a:lnTo>
                    <a:lnTo>
                      <a:pt x="230981" y="271463"/>
                    </a:lnTo>
                    <a:lnTo>
                      <a:pt x="219075" y="300038"/>
                    </a:lnTo>
                    <a:lnTo>
                      <a:pt x="204787" y="342900"/>
                    </a:lnTo>
                    <a:lnTo>
                      <a:pt x="204787" y="376238"/>
                    </a:lnTo>
                    <a:lnTo>
                      <a:pt x="159543" y="352425"/>
                    </a:lnTo>
                    <a:lnTo>
                      <a:pt x="119062" y="354807"/>
                    </a:lnTo>
                    <a:lnTo>
                      <a:pt x="92868" y="371475"/>
                    </a:lnTo>
                    <a:lnTo>
                      <a:pt x="71437" y="378619"/>
                    </a:lnTo>
                    <a:lnTo>
                      <a:pt x="66675" y="342900"/>
                    </a:lnTo>
                    <a:lnTo>
                      <a:pt x="54768" y="280988"/>
                    </a:lnTo>
                    <a:lnTo>
                      <a:pt x="23812" y="226219"/>
                    </a:lnTo>
                    <a:lnTo>
                      <a:pt x="33337" y="180975"/>
                    </a:lnTo>
                    <a:lnTo>
                      <a:pt x="26193" y="121444"/>
                    </a:lnTo>
                    <a:lnTo>
                      <a:pt x="26193" y="83344"/>
                    </a:lnTo>
                    <a:lnTo>
                      <a:pt x="0" y="3333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8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0" name="Forma livre 59"/>
            <p:cNvSpPr/>
            <p:nvPr/>
          </p:nvSpPr>
          <p:spPr>
            <a:xfrm>
              <a:off x="2805113" y="3226594"/>
              <a:ext cx="909637" cy="1023937"/>
            </a:xfrm>
            <a:custGeom>
              <a:avLst/>
              <a:gdLst>
                <a:gd name="connsiteX0" fmla="*/ 314325 w 909637"/>
                <a:gd name="connsiteY0" fmla="*/ 0 h 1023937"/>
                <a:gd name="connsiteX1" fmla="*/ 328612 w 909637"/>
                <a:gd name="connsiteY1" fmla="*/ 59531 h 1023937"/>
                <a:gd name="connsiteX2" fmla="*/ 345281 w 909637"/>
                <a:gd name="connsiteY2" fmla="*/ 104775 h 1023937"/>
                <a:gd name="connsiteX3" fmla="*/ 392906 w 909637"/>
                <a:gd name="connsiteY3" fmla="*/ 85725 h 1023937"/>
                <a:gd name="connsiteX4" fmla="*/ 433387 w 909637"/>
                <a:gd name="connsiteY4" fmla="*/ 76200 h 1023937"/>
                <a:gd name="connsiteX5" fmla="*/ 490537 w 909637"/>
                <a:gd name="connsiteY5" fmla="*/ 90487 h 1023937"/>
                <a:gd name="connsiteX6" fmla="*/ 533400 w 909637"/>
                <a:gd name="connsiteY6" fmla="*/ 66675 h 1023937"/>
                <a:gd name="connsiteX7" fmla="*/ 571500 w 909637"/>
                <a:gd name="connsiteY7" fmla="*/ 126206 h 1023937"/>
                <a:gd name="connsiteX8" fmla="*/ 550068 w 909637"/>
                <a:gd name="connsiteY8" fmla="*/ 138112 h 1023937"/>
                <a:gd name="connsiteX9" fmla="*/ 647700 w 909637"/>
                <a:gd name="connsiteY9" fmla="*/ 166687 h 1023937"/>
                <a:gd name="connsiteX10" fmla="*/ 671512 w 909637"/>
                <a:gd name="connsiteY10" fmla="*/ 188119 h 1023937"/>
                <a:gd name="connsiteX11" fmla="*/ 704850 w 909637"/>
                <a:gd name="connsiteY11" fmla="*/ 216694 h 1023937"/>
                <a:gd name="connsiteX12" fmla="*/ 738187 w 909637"/>
                <a:gd name="connsiteY12" fmla="*/ 216694 h 1023937"/>
                <a:gd name="connsiteX13" fmla="*/ 802481 w 909637"/>
                <a:gd name="connsiteY13" fmla="*/ 230981 h 1023937"/>
                <a:gd name="connsiteX14" fmla="*/ 842962 w 909637"/>
                <a:gd name="connsiteY14" fmla="*/ 247650 h 1023937"/>
                <a:gd name="connsiteX15" fmla="*/ 890587 w 909637"/>
                <a:gd name="connsiteY15" fmla="*/ 300037 h 1023937"/>
                <a:gd name="connsiteX16" fmla="*/ 909637 w 909637"/>
                <a:gd name="connsiteY16" fmla="*/ 309562 h 1023937"/>
                <a:gd name="connsiteX17" fmla="*/ 897731 w 909637"/>
                <a:gd name="connsiteY17" fmla="*/ 373856 h 1023937"/>
                <a:gd name="connsiteX18" fmla="*/ 866775 w 909637"/>
                <a:gd name="connsiteY18" fmla="*/ 428625 h 1023937"/>
                <a:gd name="connsiteX19" fmla="*/ 852487 w 909637"/>
                <a:gd name="connsiteY19" fmla="*/ 445294 h 1023937"/>
                <a:gd name="connsiteX20" fmla="*/ 821531 w 909637"/>
                <a:gd name="connsiteY20" fmla="*/ 516731 h 1023937"/>
                <a:gd name="connsiteX21" fmla="*/ 821531 w 909637"/>
                <a:gd name="connsiteY21" fmla="*/ 576262 h 1023937"/>
                <a:gd name="connsiteX22" fmla="*/ 804862 w 909637"/>
                <a:gd name="connsiteY22" fmla="*/ 640556 h 1023937"/>
                <a:gd name="connsiteX23" fmla="*/ 802481 w 909637"/>
                <a:gd name="connsiteY23" fmla="*/ 695325 h 1023937"/>
                <a:gd name="connsiteX24" fmla="*/ 790575 w 909637"/>
                <a:gd name="connsiteY24" fmla="*/ 711994 h 1023937"/>
                <a:gd name="connsiteX25" fmla="*/ 783431 w 909637"/>
                <a:gd name="connsiteY25" fmla="*/ 721519 h 1023937"/>
                <a:gd name="connsiteX26" fmla="*/ 742950 w 909637"/>
                <a:gd name="connsiteY26" fmla="*/ 776287 h 1023937"/>
                <a:gd name="connsiteX27" fmla="*/ 711993 w 909637"/>
                <a:gd name="connsiteY27" fmla="*/ 759619 h 1023937"/>
                <a:gd name="connsiteX28" fmla="*/ 633412 w 909637"/>
                <a:gd name="connsiteY28" fmla="*/ 812006 h 1023937"/>
                <a:gd name="connsiteX29" fmla="*/ 607218 w 909637"/>
                <a:gd name="connsiteY29" fmla="*/ 866775 h 1023937"/>
                <a:gd name="connsiteX30" fmla="*/ 616743 w 909637"/>
                <a:gd name="connsiteY30" fmla="*/ 900112 h 1023937"/>
                <a:gd name="connsiteX31" fmla="*/ 592931 w 909637"/>
                <a:gd name="connsiteY31" fmla="*/ 933450 h 1023937"/>
                <a:gd name="connsiteX32" fmla="*/ 578643 w 909637"/>
                <a:gd name="connsiteY32" fmla="*/ 950119 h 1023937"/>
                <a:gd name="connsiteX33" fmla="*/ 571500 w 909637"/>
                <a:gd name="connsiteY33" fmla="*/ 959644 h 1023937"/>
                <a:gd name="connsiteX34" fmla="*/ 552450 w 909637"/>
                <a:gd name="connsiteY34" fmla="*/ 1002506 h 1023937"/>
                <a:gd name="connsiteX35" fmla="*/ 535781 w 909637"/>
                <a:gd name="connsiteY35" fmla="*/ 1023937 h 1023937"/>
                <a:gd name="connsiteX36" fmla="*/ 500062 w 909637"/>
                <a:gd name="connsiteY36" fmla="*/ 973931 h 1023937"/>
                <a:gd name="connsiteX37" fmla="*/ 442912 w 909637"/>
                <a:gd name="connsiteY37" fmla="*/ 931069 h 1023937"/>
                <a:gd name="connsiteX38" fmla="*/ 450056 w 909637"/>
                <a:gd name="connsiteY38" fmla="*/ 904875 h 1023937"/>
                <a:gd name="connsiteX39" fmla="*/ 471487 w 909637"/>
                <a:gd name="connsiteY39" fmla="*/ 885825 h 1023937"/>
                <a:gd name="connsiteX40" fmla="*/ 507206 w 909637"/>
                <a:gd name="connsiteY40" fmla="*/ 864394 h 1023937"/>
                <a:gd name="connsiteX41" fmla="*/ 502443 w 909637"/>
                <a:gd name="connsiteY41" fmla="*/ 845344 h 1023937"/>
                <a:gd name="connsiteX42" fmla="*/ 488156 w 909637"/>
                <a:gd name="connsiteY42" fmla="*/ 828675 h 1023937"/>
                <a:gd name="connsiteX43" fmla="*/ 476250 w 909637"/>
                <a:gd name="connsiteY43" fmla="*/ 781050 h 1023937"/>
                <a:gd name="connsiteX44" fmla="*/ 431006 w 909637"/>
                <a:gd name="connsiteY44" fmla="*/ 742950 h 1023937"/>
                <a:gd name="connsiteX45" fmla="*/ 431006 w 909637"/>
                <a:gd name="connsiteY45" fmla="*/ 742950 h 1023937"/>
                <a:gd name="connsiteX46" fmla="*/ 392906 w 909637"/>
                <a:gd name="connsiteY46" fmla="*/ 678656 h 1023937"/>
                <a:gd name="connsiteX47" fmla="*/ 390525 w 909637"/>
                <a:gd name="connsiteY47" fmla="*/ 666750 h 1023937"/>
                <a:gd name="connsiteX48" fmla="*/ 416718 w 909637"/>
                <a:gd name="connsiteY48" fmla="*/ 623887 h 1023937"/>
                <a:gd name="connsiteX49" fmla="*/ 416718 w 909637"/>
                <a:gd name="connsiteY49" fmla="*/ 623887 h 1023937"/>
                <a:gd name="connsiteX50" fmla="*/ 378618 w 909637"/>
                <a:gd name="connsiteY50" fmla="*/ 590550 h 1023937"/>
                <a:gd name="connsiteX51" fmla="*/ 333375 w 909637"/>
                <a:gd name="connsiteY51" fmla="*/ 554831 h 1023937"/>
                <a:gd name="connsiteX52" fmla="*/ 326231 w 909637"/>
                <a:gd name="connsiteY52" fmla="*/ 531019 h 1023937"/>
                <a:gd name="connsiteX53" fmla="*/ 297656 w 909637"/>
                <a:gd name="connsiteY53" fmla="*/ 507206 h 1023937"/>
                <a:gd name="connsiteX54" fmla="*/ 247650 w 909637"/>
                <a:gd name="connsiteY54" fmla="*/ 469106 h 1023937"/>
                <a:gd name="connsiteX55" fmla="*/ 221456 w 909637"/>
                <a:gd name="connsiteY55" fmla="*/ 447675 h 1023937"/>
                <a:gd name="connsiteX56" fmla="*/ 207168 w 909637"/>
                <a:gd name="connsiteY56" fmla="*/ 402431 h 1023937"/>
                <a:gd name="connsiteX57" fmla="*/ 202406 w 909637"/>
                <a:gd name="connsiteY57" fmla="*/ 385762 h 1023937"/>
                <a:gd name="connsiteX58" fmla="*/ 171450 w 909637"/>
                <a:gd name="connsiteY58" fmla="*/ 385762 h 1023937"/>
                <a:gd name="connsiteX59" fmla="*/ 142875 w 909637"/>
                <a:gd name="connsiteY59" fmla="*/ 395287 h 1023937"/>
                <a:gd name="connsiteX60" fmla="*/ 128587 w 909637"/>
                <a:gd name="connsiteY60" fmla="*/ 402431 h 1023937"/>
                <a:gd name="connsiteX61" fmla="*/ 111918 w 909637"/>
                <a:gd name="connsiteY61" fmla="*/ 435769 h 1023937"/>
                <a:gd name="connsiteX62" fmla="*/ 76200 w 909637"/>
                <a:gd name="connsiteY62" fmla="*/ 423862 h 1023937"/>
                <a:gd name="connsiteX63" fmla="*/ 69056 w 909637"/>
                <a:gd name="connsiteY63" fmla="*/ 385762 h 1023937"/>
                <a:gd name="connsiteX64" fmla="*/ 35718 w 909637"/>
                <a:gd name="connsiteY64" fmla="*/ 414337 h 1023937"/>
                <a:gd name="connsiteX65" fmla="*/ 4762 w 909637"/>
                <a:gd name="connsiteY65" fmla="*/ 347662 h 1023937"/>
                <a:gd name="connsiteX66" fmla="*/ 0 w 909637"/>
                <a:gd name="connsiteY66" fmla="*/ 319087 h 1023937"/>
                <a:gd name="connsiteX67" fmla="*/ 21431 w 909637"/>
                <a:gd name="connsiteY67" fmla="*/ 280987 h 1023937"/>
                <a:gd name="connsiteX68" fmla="*/ 50006 w 909637"/>
                <a:gd name="connsiteY68" fmla="*/ 271462 h 1023937"/>
                <a:gd name="connsiteX69" fmla="*/ 78581 w 909637"/>
                <a:gd name="connsiteY69" fmla="*/ 264319 h 1023937"/>
                <a:gd name="connsiteX70" fmla="*/ 92868 w 909637"/>
                <a:gd name="connsiteY70" fmla="*/ 250031 h 1023937"/>
                <a:gd name="connsiteX71" fmla="*/ 80962 w 909637"/>
                <a:gd name="connsiteY71" fmla="*/ 240506 h 1023937"/>
                <a:gd name="connsiteX72" fmla="*/ 76200 w 909637"/>
                <a:gd name="connsiteY72" fmla="*/ 233362 h 1023937"/>
                <a:gd name="connsiteX73" fmla="*/ 95250 w 909637"/>
                <a:gd name="connsiteY73" fmla="*/ 202406 h 1023937"/>
                <a:gd name="connsiteX74" fmla="*/ 102393 w 909637"/>
                <a:gd name="connsiteY74" fmla="*/ 154781 h 1023937"/>
                <a:gd name="connsiteX75" fmla="*/ 90487 w 909637"/>
                <a:gd name="connsiteY75" fmla="*/ 116681 h 1023937"/>
                <a:gd name="connsiteX76" fmla="*/ 111918 w 909637"/>
                <a:gd name="connsiteY76" fmla="*/ 85725 h 1023937"/>
                <a:gd name="connsiteX77" fmla="*/ 145256 w 909637"/>
                <a:gd name="connsiteY77" fmla="*/ 95250 h 1023937"/>
                <a:gd name="connsiteX78" fmla="*/ 176212 w 909637"/>
                <a:gd name="connsiteY78" fmla="*/ 130969 h 1023937"/>
                <a:gd name="connsiteX79" fmla="*/ 195262 w 909637"/>
                <a:gd name="connsiteY79" fmla="*/ 107156 h 1023937"/>
                <a:gd name="connsiteX80" fmla="*/ 219075 w 909637"/>
                <a:gd name="connsiteY80" fmla="*/ 100012 h 1023937"/>
                <a:gd name="connsiteX81" fmla="*/ 219075 w 909637"/>
                <a:gd name="connsiteY81" fmla="*/ 73819 h 1023937"/>
                <a:gd name="connsiteX82" fmla="*/ 207168 w 909637"/>
                <a:gd name="connsiteY82" fmla="*/ 26194 h 1023937"/>
                <a:gd name="connsiteX83" fmla="*/ 264318 w 909637"/>
                <a:gd name="connsiteY83" fmla="*/ 45244 h 1023937"/>
                <a:gd name="connsiteX84" fmla="*/ 314325 w 909637"/>
                <a:gd name="connsiteY84" fmla="*/ 0 h 10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09637" h="1023937">
                  <a:moveTo>
                    <a:pt x="314325" y="0"/>
                  </a:moveTo>
                  <a:lnTo>
                    <a:pt x="328612" y="59531"/>
                  </a:lnTo>
                  <a:lnTo>
                    <a:pt x="345281" y="104775"/>
                  </a:lnTo>
                  <a:lnTo>
                    <a:pt x="392906" y="85725"/>
                  </a:lnTo>
                  <a:lnTo>
                    <a:pt x="433387" y="76200"/>
                  </a:lnTo>
                  <a:lnTo>
                    <a:pt x="490537" y="90487"/>
                  </a:lnTo>
                  <a:lnTo>
                    <a:pt x="533400" y="66675"/>
                  </a:lnTo>
                  <a:lnTo>
                    <a:pt x="571500" y="126206"/>
                  </a:lnTo>
                  <a:lnTo>
                    <a:pt x="550068" y="138112"/>
                  </a:lnTo>
                  <a:lnTo>
                    <a:pt x="647700" y="166687"/>
                  </a:lnTo>
                  <a:lnTo>
                    <a:pt x="671512" y="188119"/>
                  </a:lnTo>
                  <a:lnTo>
                    <a:pt x="704850" y="216694"/>
                  </a:lnTo>
                  <a:lnTo>
                    <a:pt x="738187" y="216694"/>
                  </a:lnTo>
                  <a:lnTo>
                    <a:pt x="802481" y="230981"/>
                  </a:lnTo>
                  <a:lnTo>
                    <a:pt x="842962" y="247650"/>
                  </a:lnTo>
                  <a:lnTo>
                    <a:pt x="890587" y="300037"/>
                  </a:lnTo>
                  <a:lnTo>
                    <a:pt x="909637" y="309562"/>
                  </a:lnTo>
                  <a:lnTo>
                    <a:pt x="897731" y="373856"/>
                  </a:lnTo>
                  <a:lnTo>
                    <a:pt x="866775" y="428625"/>
                  </a:lnTo>
                  <a:lnTo>
                    <a:pt x="852487" y="445294"/>
                  </a:lnTo>
                  <a:lnTo>
                    <a:pt x="821531" y="516731"/>
                  </a:lnTo>
                  <a:lnTo>
                    <a:pt x="821531" y="576262"/>
                  </a:lnTo>
                  <a:lnTo>
                    <a:pt x="804862" y="640556"/>
                  </a:lnTo>
                  <a:cubicBezTo>
                    <a:pt x="804068" y="658812"/>
                    <a:pt x="803275" y="677069"/>
                    <a:pt x="802481" y="695325"/>
                  </a:cubicBezTo>
                  <a:cubicBezTo>
                    <a:pt x="798512" y="700881"/>
                    <a:pt x="794841" y="706662"/>
                    <a:pt x="790575" y="711994"/>
                  </a:cubicBezTo>
                  <a:cubicBezTo>
                    <a:pt x="782870" y="721626"/>
                    <a:pt x="783431" y="715315"/>
                    <a:pt x="783431" y="721519"/>
                  </a:cubicBezTo>
                  <a:lnTo>
                    <a:pt x="742950" y="776287"/>
                  </a:lnTo>
                  <a:lnTo>
                    <a:pt x="711993" y="759619"/>
                  </a:lnTo>
                  <a:lnTo>
                    <a:pt x="633412" y="812006"/>
                  </a:lnTo>
                  <a:lnTo>
                    <a:pt x="607218" y="866775"/>
                  </a:lnTo>
                  <a:lnTo>
                    <a:pt x="616743" y="900112"/>
                  </a:lnTo>
                  <a:lnTo>
                    <a:pt x="592931" y="933450"/>
                  </a:lnTo>
                  <a:cubicBezTo>
                    <a:pt x="588168" y="939006"/>
                    <a:pt x="583539" y="944679"/>
                    <a:pt x="578643" y="950119"/>
                  </a:cubicBezTo>
                  <a:cubicBezTo>
                    <a:pt x="570939" y="958679"/>
                    <a:pt x="571500" y="953693"/>
                    <a:pt x="571500" y="959644"/>
                  </a:cubicBezTo>
                  <a:lnTo>
                    <a:pt x="552450" y="1002506"/>
                  </a:lnTo>
                  <a:lnTo>
                    <a:pt x="535781" y="1023937"/>
                  </a:lnTo>
                  <a:lnTo>
                    <a:pt x="500062" y="973931"/>
                  </a:lnTo>
                  <a:lnTo>
                    <a:pt x="442912" y="931069"/>
                  </a:lnTo>
                  <a:lnTo>
                    <a:pt x="450056" y="904875"/>
                  </a:lnTo>
                  <a:lnTo>
                    <a:pt x="471487" y="885825"/>
                  </a:lnTo>
                  <a:lnTo>
                    <a:pt x="507206" y="864394"/>
                  </a:lnTo>
                  <a:lnTo>
                    <a:pt x="502443" y="845344"/>
                  </a:lnTo>
                  <a:lnTo>
                    <a:pt x="488156" y="828675"/>
                  </a:lnTo>
                  <a:lnTo>
                    <a:pt x="476250" y="781050"/>
                  </a:lnTo>
                  <a:lnTo>
                    <a:pt x="431006" y="742950"/>
                  </a:lnTo>
                  <a:lnTo>
                    <a:pt x="431006" y="742950"/>
                  </a:lnTo>
                  <a:lnTo>
                    <a:pt x="392906" y="678656"/>
                  </a:lnTo>
                  <a:lnTo>
                    <a:pt x="390525" y="666750"/>
                  </a:lnTo>
                  <a:lnTo>
                    <a:pt x="416718" y="623887"/>
                  </a:lnTo>
                  <a:lnTo>
                    <a:pt x="416718" y="623887"/>
                  </a:lnTo>
                  <a:lnTo>
                    <a:pt x="378618" y="590550"/>
                  </a:lnTo>
                  <a:lnTo>
                    <a:pt x="333375" y="554831"/>
                  </a:lnTo>
                  <a:lnTo>
                    <a:pt x="326231" y="531019"/>
                  </a:lnTo>
                  <a:lnTo>
                    <a:pt x="297656" y="507206"/>
                  </a:lnTo>
                  <a:lnTo>
                    <a:pt x="247650" y="469106"/>
                  </a:lnTo>
                  <a:lnTo>
                    <a:pt x="221456" y="447675"/>
                  </a:lnTo>
                  <a:lnTo>
                    <a:pt x="207168" y="402431"/>
                  </a:lnTo>
                  <a:lnTo>
                    <a:pt x="202406" y="385762"/>
                  </a:lnTo>
                  <a:lnTo>
                    <a:pt x="171450" y="385762"/>
                  </a:lnTo>
                  <a:lnTo>
                    <a:pt x="142875" y="395287"/>
                  </a:lnTo>
                  <a:lnTo>
                    <a:pt x="128587" y="402431"/>
                  </a:lnTo>
                  <a:lnTo>
                    <a:pt x="111918" y="435769"/>
                  </a:lnTo>
                  <a:lnTo>
                    <a:pt x="76200" y="423862"/>
                  </a:lnTo>
                  <a:lnTo>
                    <a:pt x="69056" y="385762"/>
                  </a:lnTo>
                  <a:lnTo>
                    <a:pt x="35718" y="414337"/>
                  </a:lnTo>
                  <a:lnTo>
                    <a:pt x="4762" y="347662"/>
                  </a:lnTo>
                  <a:lnTo>
                    <a:pt x="0" y="319087"/>
                  </a:lnTo>
                  <a:lnTo>
                    <a:pt x="21431" y="280987"/>
                  </a:lnTo>
                  <a:lnTo>
                    <a:pt x="50006" y="271462"/>
                  </a:lnTo>
                  <a:lnTo>
                    <a:pt x="78581" y="264319"/>
                  </a:lnTo>
                  <a:lnTo>
                    <a:pt x="92868" y="250031"/>
                  </a:lnTo>
                  <a:lnTo>
                    <a:pt x="80962" y="240506"/>
                  </a:lnTo>
                  <a:lnTo>
                    <a:pt x="76200" y="233362"/>
                  </a:lnTo>
                  <a:lnTo>
                    <a:pt x="95250" y="202406"/>
                  </a:lnTo>
                  <a:lnTo>
                    <a:pt x="102393" y="154781"/>
                  </a:lnTo>
                  <a:lnTo>
                    <a:pt x="90487" y="116681"/>
                  </a:lnTo>
                  <a:lnTo>
                    <a:pt x="111918" y="85725"/>
                  </a:lnTo>
                  <a:lnTo>
                    <a:pt x="145256" y="95250"/>
                  </a:lnTo>
                  <a:lnTo>
                    <a:pt x="176212" y="130969"/>
                  </a:lnTo>
                  <a:lnTo>
                    <a:pt x="195262" y="107156"/>
                  </a:lnTo>
                  <a:lnTo>
                    <a:pt x="219075" y="100012"/>
                  </a:lnTo>
                  <a:lnTo>
                    <a:pt x="219075" y="73819"/>
                  </a:lnTo>
                  <a:lnTo>
                    <a:pt x="207168" y="26194"/>
                  </a:lnTo>
                  <a:lnTo>
                    <a:pt x="264318" y="45244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FFC000">
                <a:alpha val="5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3088481" y="3890963"/>
              <a:ext cx="216694" cy="202406"/>
            </a:xfrm>
            <a:custGeom>
              <a:avLst/>
              <a:gdLst>
                <a:gd name="connsiteX0" fmla="*/ 0 w 216694"/>
                <a:gd name="connsiteY0" fmla="*/ 78581 h 202406"/>
                <a:gd name="connsiteX1" fmla="*/ 14288 w 216694"/>
                <a:gd name="connsiteY1" fmla="*/ 19050 h 202406"/>
                <a:gd name="connsiteX2" fmla="*/ 35719 w 216694"/>
                <a:gd name="connsiteY2" fmla="*/ 0 h 202406"/>
                <a:gd name="connsiteX3" fmla="*/ 88107 w 216694"/>
                <a:gd name="connsiteY3" fmla="*/ 4762 h 202406"/>
                <a:gd name="connsiteX4" fmla="*/ 114300 w 216694"/>
                <a:gd name="connsiteY4" fmla="*/ 26193 h 202406"/>
                <a:gd name="connsiteX5" fmla="*/ 147638 w 216694"/>
                <a:gd name="connsiteY5" fmla="*/ 80962 h 202406"/>
                <a:gd name="connsiteX6" fmla="*/ 188119 w 216694"/>
                <a:gd name="connsiteY6" fmla="*/ 128587 h 202406"/>
                <a:gd name="connsiteX7" fmla="*/ 216694 w 216694"/>
                <a:gd name="connsiteY7" fmla="*/ 171450 h 202406"/>
                <a:gd name="connsiteX8" fmla="*/ 204788 w 216694"/>
                <a:gd name="connsiteY8" fmla="*/ 190500 h 202406"/>
                <a:gd name="connsiteX9" fmla="*/ 188119 w 216694"/>
                <a:gd name="connsiteY9" fmla="*/ 202406 h 202406"/>
                <a:gd name="connsiteX10" fmla="*/ 126207 w 216694"/>
                <a:gd name="connsiteY10" fmla="*/ 202406 h 202406"/>
                <a:gd name="connsiteX11" fmla="*/ 102394 w 216694"/>
                <a:gd name="connsiteY11" fmla="*/ 166687 h 202406"/>
                <a:gd name="connsiteX12" fmla="*/ 88107 w 216694"/>
                <a:gd name="connsiteY12" fmla="*/ 142875 h 202406"/>
                <a:gd name="connsiteX13" fmla="*/ 54769 w 216694"/>
                <a:gd name="connsiteY13" fmla="*/ 114300 h 202406"/>
                <a:gd name="connsiteX14" fmla="*/ 0 w 216694"/>
                <a:gd name="connsiteY14" fmla="*/ 78581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694" h="202406">
                  <a:moveTo>
                    <a:pt x="0" y="78581"/>
                  </a:moveTo>
                  <a:lnTo>
                    <a:pt x="14288" y="19050"/>
                  </a:lnTo>
                  <a:lnTo>
                    <a:pt x="35719" y="0"/>
                  </a:lnTo>
                  <a:lnTo>
                    <a:pt x="88107" y="4762"/>
                  </a:lnTo>
                  <a:lnTo>
                    <a:pt x="114300" y="26193"/>
                  </a:lnTo>
                  <a:lnTo>
                    <a:pt x="147638" y="80962"/>
                  </a:lnTo>
                  <a:lnTo>
                    <a:pt x="188119" y="128587"/>
                  </a:lnTo>
                  <a:lnTo>
                    <a:pt x="216694" y="171450"/>
                  </a:lnTo>
                  <a:lnTo>
                    <a:pt x="204788" y="190500"/>
                  </a:lnTo>
                  <a:lnTo>
                    <a:pt x="188119" y="202406"/>
                  </a:lnTo>
                  <a:lnTo>
                    <a:pt x="126207" y="202406"/>
                  </a:lnTo>
                  <a:lnTo>
                    <a:pt x="102394" y="166687"/>
                  </a:lnTo>
                  <a:lnTo>
                    <a:pt x="88107" y="142875"/>
                  </a:lnTo>
                  <a:lnTo>
                    <a:pt x="54769" y="114300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FFC000">
                <a:alpha val="5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Forma livre 62"/>
            <p:cNvSpPr/>
            <p:nvPr/>
          </p:nvSpPr>
          <p:spPr>
            <a:xfrm>
              <a:off x="2957513" y="3962400"/>
              <a:ext cx="311943" cy="800100"/>
            </a:xfrm>
            <a:custGeom>
              <a:avLst/>
              <a:gdLst>
                <a:gd name="connsiteX0" fmla="*/ 11906 w 311943"/>
                <a:gd name="connsiteY0" fmla="*/ 11906 h 800100"/>
                <a:gd name="connsiteX1" fmla="*/ 19050 w 311943"/>
                <a:gd name="connsiteY1" fmla="*/ 64294 h 800100"/>
                <a:gd name="connsiteX2" fmla="*/ 4762 w 311943"/>
                <a:gd name="connsiteY2" fmla="*/ 114300 h 800100"/>
                <a:gd name="connsiteX3" fmla="*/ 4762 w 311943"/>
                <a:gd name="connsiteY3" fmla="*/ 159544 h 800100"/>
                <a:gd name="connsiteX4" fmla="*/ 0 w 311943"/>
                <a:gd name="connsiteY4" fmla="*/ 209550 h 800100"/>
                <a:gd name="connsiteX5" fmla="*/ 0 w 311943"/>
                <a:gd name="connsiteY5" fmla="*/ 257175 h 800100"/>
                <a:gd name="connsiteX6" fmla="*/ 14287 w 311943"/>
                <a:gd name="connsiteY6" fmla="*/ 333375 h 800100"/>
                <a:gd name="connsiteX7" fmla="*/ 16668 w 311943"/>
                <a:gd name="connsiteY7" fmla="*/ 350044 h 800100"/>
                <a:gd name="connsiteX8" fmla="*/ 7143 w 311943"/>
                <a:gd name="connsiteY8" fmla="*/ 407194 h 800100"/>
                <a:gd name="connsiteX9" fmla="*/ 9525 w 311943"/>
                <a:gd name="connsiteY9" fmla="*/ 450056 h 800100"/>
                <a:gd name="connsiteX10" fmla="*/ 19050 w 311943"/>
                <a:gd name="connsiteY10" fmla="*/ 481013 h 800100"/>
                <a:gd name="connsiteX11" fmla="*/ 21431 w 311943"/>
                <a:gd name="connsiteY11" fmla="*/ 521494 h 800100"/>
                <a:gd name="connsiteX12" fmla="*/ 40481 w 311943"/>
                <a:gd name="connsiteY12" fmla="*/ 554831 h 800100"/>
                <a:gd name="connsiteX13" fmla="*/ 59531 w 311943"/>
                <a:gd name="connsiteY13" fmla="*/ 614363 h 800100"/>
                <a:gd name="connsiteX14" fmla="*/ 83343 w 311943"/>
                <a:gd name="connsiteY14" fmla="*/ 671513 h 800100"/>
                <a:gd name="connsiteX15" fmla="*/ 95250 w 311943"/>
                <a:gd name="connsiteY15" fmla="*/ 733425 h 800100"/>
                <a:gd name="connsiteX16" fmla="*/ 97631 w 311943"/>
                <a:gd name="connsiteY16" fmla="*/ 754856 h 800100"/>
                <a:gd name="connsiteX17" fmla="*/ 109537 w 311943"/>
                <a:gd name="connsiteY17" fmla="*/ 788194 h 800100"/>
                <a:gd name="connsiteX18" fmla="*/ 147637 w 311943"/>
                <a:gd name="connsiteY18" fmla="*/ 800100 h 800100"/>
                <a:gd name="connsiteX19" fmla="*/ 197643 w 311943"/>
                <a:gd name="connsiteY19" fmla="*/ 769144 h 800100"/>
                <a:gd name="connsiteX20" fmla="*/ 166687 w 311943"/>
                <a:gd name="connsiteY20" fmla="*/ 759619 h 800100"/>
                <a:gd name="connsiteX21" fmla="*/ 188118 w 311943"/>
                <a:gd name="connsiteY21" fmla="*/ 721519 h 800100"/>
                <a:gd name="connsiteX22" fmla="*/ 207168 w 311943"/>
                <a:gd name="connsiteY22" fmla="*/ 683419 h 800100"/>
                <a:gd name="connsiteX23" fmla="*/ 171450 w 311943"/>
                <a:gd name="connsiteY23" fmla="*/ 647700 h 800100"/>
                <a:gd name="connsiteX24" fmla="*/ 152400 w 311943"/>
                <a:gd name="connsiteY24" fmla="*/ 614363 h 800100"/>
                <a:gd name="connsiteX25" fmla="*/ 180975 w 311943"/>
                <a:gd name="connsiteY25" fmla="*/ 611981 h 800100"/>
                <a:gd name="connsiteX26" fmla="*/ 190500 w 311943"/>
                <a:gd name="connsiteY26" fmla="*/ 590550 h 800100"/>
                <a:gd name="connsiteX27" fmla="*/ 173831 w 311943"/>
                <a:gd name="connsiteY27" fmla="*/ 521494 h 800100"/>
                <a:gd name="connsiteX28" fmla="*/ 173831 w 311943"/>
                <a:gd name="connsiteY28" fmla="*/ 521494 h 800100"/>
                <a:gd name="connsiteX29" fmla="*/ 197643 w 311943"/>
                <a:gd name="connsiteY29" fmla="*/ 504825 h 800100"/>
                <a:gd name="connsiteX30" fmla="*/ 216693 w 311943"/>
                <a:gd name="connsiteY30" fmla="*/ 509588 h 800100"/>
                <a:gd name="connsiteX31" fmla="*/ 223837 w 311943"/>
                <a:gd name="connsiteY31" fmla="*/ 459581 h 800100"/>
                <a:gd name="connsiteX32" fmla="*/ 223837 w 311943"/>
                <a:gd name="connsiteY32" fmla="*/ 459581 h 800100"/>
                <a:gd name="connsiteX33" fmla="*/ 283368 w 311943"/>
                <a:gd name="connsiteY33" fmla="*/ 445294 h 800100"/>
                <a:gd name="connsiteX34" fmla="*/ 309562 w 311943"/>
                <a:gd name="connsiteY34" fmla="*/ 414338 h 800100"/>
                <a:gd name="connsiteX35" fmla="*/ 311943 w 311943"/>
                <a:gd name="connsiteY35" fmla="*/ 359569 h 800100"/>
                <a:gd name="connsiteX36" fmla="*/ 280987 w 311943"/>
                <a:gd name="connsiteY36" fmla="*/ 323850 h 800100"/>
                <a:gd name="connsiteX37" fmla="*/ 259556 w 311943"/>
                <a:gd name="connsiteY37" fmla="*/ 307181 h 800100"/>
                <a:gd name="connsiteX38" fmla="*/ 261937 w 311943"/>
                <a:gd name="connsiteY38" fmla="*/ 276225 h 800100"/>
                <a:gd name="connsiteX39" fmla="*/ 266700 w 311943"/>
                <a:gd name="connsiteY39" fmla="*/ 254794 h 800100"/>
                <a:gd name="connsiteX40" fmla="*/ 271462 w 311943"/>
                <a:gd name="connsiteY40" fmla="*/ 221456 h 800100"/>
                <a:gd name="connsiteX41" fmla="*/ 285750 w 311943"/>
                <a:gd name="connsiteY41" fmla="*/ 202406 h 800100"/>
                <a:gd name="connsiteX42" fmla="*/ 295275 w 311943"/>
                <a:gd name="connsiteY42" fmla="*/ 166688 h 800100"/>
                <a:gd name="connsiteX43" fmla="*/ 309562 w 311943"/>
                <a:gd name="connsiteY43" fmla="*/ 147638 h 800100"/>
                <a:gd name="connsiteX44" fmla="*/ 247650 w 311943"/>
                <a:gd name="connsiteY44" fmla="*/ 135731 h 800100"/>
                <a:gd name="connsiteX45" fmla="*/ 221456 w 311943"/>
                <a:gd name="connsiteY45" fmla="*/ 92869 h 800100"/>
                <a:gd name="connsiteX46" fmla="*/ 152400 w 311943"/>
                <a:gd name="connsiteY46" fmla="*/ 35719 h 800100"/>
                <a:gd name="connsiteX47" fmla="*/ 128587 w 311943"/>
                <a:gd name="connsiteY47" fmla="*/ 19050 h 800100"/>
                <a:gd name="connsiteX48" fmla="*/ 80962 w 311943"/>
                <a:gd name="connsiteY48" fmla="*/ 0 h 800100"/>
                <a:gd name="connsiteX49" fmla="*/ 11906 w 311943"/>
                <a:gd name="connsiteY49" fmla="*/ 1190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1943" h="800100">
                  <a:moveTo>
                    <a:pt x="11906" y="11906"/>
                  </a:moveTo>
                  <a:lnTo>
                    <a:pt x="19050" y="64294"/>
                  </a:lnTo>
                  <a:lnTo>
                    <a:pt x="4762" y="114300"/>
                  </a:lnTo>
                  <a:lnTo>
                    <a:pt x="4762" y="159544"/>
                  </a:lnTo>
                  <a:lnTo>
                    <a:pt x="0" y="209550"/>
                  </a:lnTo>
                  <a:lnTo>
                    <a:pt x="0" y="257175"/>
                  </a:lnTo>
                  <a:lnTo>
                    <a:pt x="14287" y="333375"/>
                  </a:lnTo>
                  <a:lnTo>
                    <a:pt x="16668" y="350044"/>
                  </a:lnTo>
                  <a:lnTo>
                    <a:pt x="7143" y="407194"/>
                  </a:lnTo>
                  <a:lnTo>
                    <a:pt x="9525" y="450056"/>
                  </a:lnTo>
                  <a:lnTo>
                    <a:pt x="19050" y="481013"/>
                  </a:lnTo>
                  <a:lnTo>
                    <a:pt x="21431" y="521494"/>
                  </a:lnTo>
                  <a:lnTo>
                    <a:pt x="40481" y="554831"/>
                  </a:lnTo>
                  <a:lnTo>
                    <a:pt x="59531" y="614363"/>
                  </a:lnTo>
                  <a:lnTo>
                    <a:pt x="83343" y="671513"/>
                  </a:lnTo>
                  <a:lnTo>
                    <a:pt x="95250" y="733425"/>
                  </a:lnTo>
                  <a:lnTo>
                    <a:pt x="97631" y="754856"/>
                  </a:lnTo>
                  <a:lnTo>
                    <a:pt x="109537" y="788194"/>
                  </a:lnTo>
                  <a:lnTo>
                    <a:pt x="147637" y="800100"/>
                  </a:lnTo>
                  <a:lnTo>
                    <a:pt x="197643" y="769144"/>
                  </a:lnTo>
                  <a:lnTo>
                    <a:pt x="166687" y="759619"/>
                  </a:lnTo>
                  <a:lnTo>
                    <a:pt x="188118" y="721519"/>
                  </a:lnTo>
                  <a:lnTo>
                    <a:pt x="207168" y="683419"/>
                  </a:lnTo>
                  <a:lnTo>
                    <a:pt x="171450" y="647700"/>
                  </a:lnTo>
                  <a:lnTo>
                    <a:pt x="152400" y="614363"/>
                  </a:lnTo>
                  <a:lnTo>
                    <a:pt x="180975" y="611981"/>
                  </a:lnTo>
                  <a:lnTo>
                    <a:pt x="190500" y="590550"/>
                  </a:lnTo>
                  <a:lnTo>
                    <a:pt x="173831" y="521494"/>
                  </a:lnTo>
                  <a:lnTo>
                    <a:pt x="173831" y="521494"/>
                  </a:lnTo>
                  <a:lnTo>
                    <a:pt x="197643" y="504825"/>
                  </a:lnTo>
                  <a:lnTo>
                    <a:pt x="216693" y="509588"/>
                  </a:lnTo>
                  <a:lnTo>
                    <a:pt x="223837" y="459581"/>
                  </a:lnTo>
                  <a:lnTo>
                    <a:pt x="223837" y="459581"/>
                  </a:lnTo>
                  <a:lnTo>
                    <a:pt x="283368" y="445294"/>
                  </a:lnTo>
                  <a:lnTo>
                    <a:pt x="309562" y="414338"/>
                  </a:lnTo>
                  <a:cubicBezTo>
                    <a:pt x="310356" y="396082"/>
                    <a:pt x="311149" y="377825"/>
                    <a:pt x="311943" y="359569"/>
                  </a:cubicBezTo>
                  <a:lnTo>
                    <a:pt x="280987" y="323850"/>
                  </a:lnTo>
                  <a:lnTo>
                    <a:pt x="259556" y="307181"/>
                  </a:lnTo>
                  <a:lnTo>
                    <a:pt x="261937" y="276225"/>
                  </a:lnTo>
                  <a:lnTo>
                    <a:pt x="266700" y="254794"/>
                  </a:lnTo>
                  <a:lnTo>
                    <a:pt x="271462" y="221456"/>
                  </a:lnTo>
                  <a:lnTo>
                    <a:pt x="285750" y="202406"/>
                  </a:lnTo>
                  <a:lnTo>
                    <a:pt x="295275" y="166688"/>
                  </a:lnTo>
                  <a:lnTo>
                    <a:pt x="309562" y="147638"/>
                  </a:lnTo>
                  <a:lnTo>
                    <a:pt x="247650" y="135731"/>
                  </a:lnTo>
                  <a:lnTo>
                    <a:pt x="221456" y="92869"/>
                  </a:lnTo>
                  <a:lnTo>
                    <a:pt x="152400" y="35719"/>
                  </a:lnTo>
                  <a:lnTo>
                    <a:pt x="128587" y="19050"/>
                  </a:lnTo>
                  <a:lnTo>
                    <a:pt x="80962" y="0"/>
                  </a:lnTo>
                  <a:lnTo>
                    <a:pt x="11906" y="11906"/>
                  </a:lnTo>
                  <a:close/>
                </a:path>
              </a:pathLst>
            </a:custGeom>
            <a:solidFill>
              <a:srgbClr val="FFC000">
                <a:alpha val="5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4" name="Forma livre 1023"/>
            <p:cNvSpPr/>
            <p:nvPr/>
          </p:nvSpPr>
          <p:spPr>
            <a:xfrm>
              <a:off x="2897981" y="3848100"/>
              <a:ext cx="330994" cy="1002506"/>
            </a:xfrm>
            <a:custGeom>
              <a:avLst/>
              <a:gdLst>
                <a:gd name="connsiteX0" fmla="*/ 19050 w 330994"/>
                <a:gd name="connsiteY0" fmla="*/ 0 h 1002506"/>
                <a:gd name="connsiteX1" fmla="*/ 0 w 330994"/>
                <a:gd name="connsiteY1" fmla="*/ 33338 h 1002506"/>
                <a:gd name="connsiteX2" fmla="*/ 16669 w 330994"/>
                <a:gd name="connsiteY2" fmla="*/ 83344 h 1002506"/>
                <a:gd name="connsiteX3" fmla="*/ 11907 w 330994"/>
                <a:gd name="connsiteY3" fmla="*/ 152400 h 1002506"/>
                <a:gd name="connsiteX4" fmla="*/ 9525 w 330994"/>
                <a:gd name="connsiteY4" fmla="*/ 223838 h 1002506"/>
                <a:gd name="connsiteX5" fmla="*/ 16669 w 330994"/>
                <a:gd name="connsiteY5" fmla="*/ 304800 h 1002506"/>
                <a:gd name="connsiteX6" fmla="*/ 4763 w 330994"/>
                <a:gd name="connsiteY6" fmla="*/ 373856 h 1002506"/>
                <a:gd name="connsiteX7" fmla="*/ 26194 w 330994"/>
                <a:gd name="connsiteY7" fmla="*/ 428625 h 1002506"/>
                <a:gd name="connsiteX8" fmla="*/ 21432 w 330994"/>
                <a:gd name="connsiteY8" fmla="*/ 466725 h 1002506"/>
                <a:gd name="connsiteX9" fmla="*/ 16669 w 330994"/>
                <a:gd name="connsiteY9" fmla="*/ 490538 h 1002506"/>
                <a:gd name="connsiteX10" fmla="*/ 16669 w 330994"/>
                <a:gd name="connsiteY10" fmla="*/ 550069 h 1002506"/>
                <a:gd name="connsiteX11" fmla="*/ 33338 w 330994"/>
                <a:gd name="connsiteY11" fmla="*/ 600075 h 1002506"/>
                <a:gd name="connsiteX12" fmla="*/ 45244 w 330994"/>
                <a:gd name="connsiteY12" fmla="*/ 626269 h 1002506"/>
                <a:gd name="connsiteX13" fmla="*/ 61913 w 330994"/>
                <a:gd name="connsiteY13" fmla="*/ 661988 h 1002506"/>
                <a:gd name="connsiteX14" fmla="*/ 73819 w 330994"/>
                <a:gd name="connsiteY14" fmla="*/ 709613 h 1002506"/>
                <a:gd name="connsiteX15" fmla="*/ 83344 w 330994"/>
                <a:gd name="connsiteY15" fmla="*/ 773906 h 1002506"/>
                <a:gd name="connsiteX16" fmla="*/ 80963 w 330994"/>
                <a:gd name="connsiteY16" fmla="*/ 833438 h 1002506"/>
                <a:gd name="connsiteX17" fmla="*/ 107157 w 330994"/>
                <a:gd name="connsiteY17" fmla="*/ 892969 h 1002506"/>
                <a:gd name="connsiteX18" fmla="*/ 135732 w 330994"/>
                <a:gd name="connsiteY18" fmla="*/ 928688 h 1002506"/>
                <a:gd name="connsiteX19" fmla="*/ 173832 w 330994"/>
                <a:gd name="connsiteY19" fmla="*/ 952500 h 1002506"/>
                <a:gd name="connsiteX20" fmla="*/ 219075 w 330994"/>
                <a:gd name="connsiteY20" fmla="*/ 981075 h 1002506"/>
                <a:gd name="connsiteX21" fmla="*/ 238125 w 330994"/>
                <a:gd name="connsiteY21" fmla="*/ 988219 h 1002506"/>
                <a:gd name="connsiteX22" fmla="*/ 266700 w 330994"/>
                <a:gd name="connsiteY22" fmla="*/ 1000125 h 1002506"/>
                <a:gd name="connsiteX23" fmla="*/ 266700 w 330994"/>
                <a:gd name="connsiteY23" fmla="*/ 1000125 h 1002506"/>
                <a:gd name="connsiteX24" fmla="*/ 314325 w 330994"/>
                <a:gd name="connsiteY24" fmla="*/ 1002506 h 1002506"/>
                <a:gd name="connsiteX25" fmla="*/ 330994 w 330994"/>
                <a:gd name="connsiteY25" fmla="*/ 981075 h 1002506"/>
                <a:gd name="connsiteX26" fmla="*/ 302419 w 330994"/>
                <a:gd name="connsiteY26" fmla="*/ 969169 h 1002506"/>
                <a:gd name="connsiteX27" fmla="*/ 271463 w 330994"/>
                <a:gd name="connsiteY27" fmla="*/ 959644 h 1002506"/>
                <a:gd name="connsiteX28" fmla="*/ 242888 w 330994"/>
                <a:gd name="connsiteY28" fmla="*/ 935831 h 1002506"/>
                <a:gd name="connsiteX29" fmla="*/ 238125 w 330994"/>
                <a:gd name="connsiteY29" fmla="*/ 909638 h 1002506"/>
                <a:gd name="connsiteX30" fmla="*/ 176213 w 330994"/>
                <a:gd name="connsiteY30" fmla="*/ 904875 h 1002506"/>
                <a:gd name="connsiteX31" fmla="*/ 169069 w 330994"/>
                <a:gd name="connsiteY31" fmla="*/ 902494 h 1002506"/>
                <a:gd name="connsiteX32" fmla="*/ 147638 w 330994"/>
                <a:gd name="connsiteY32" fmla="*/ 840581 h 1002506"/>
                <a:gd name="connsiteX33" fmla="*/ 135732 w 330994"/>
                <a:gd name="connsiteY33" fmla="*/ 773906 h 1002506"/>
                <a:gd name="connsiteX34" fmla="*/ 121444 w 330994"/>
                <a:gd name="connsiteY34" fmla="*/ 731044 h 1002506"/>
                <a:gd name="connsiteX35" fmla="*/ 88107 w 330994"/>
                <a:gd name="connsiteY35" fmla="*/ 659606 h 1002506"/>
                <a:gd name="connsiteX36" fmla="*/ 76200 w 330994"/>
                <a:gd name="connsiteY36" fmla="*/ 552450 h 1002506"/>
                <a:gd name="connsiteX37" fmla="*/ 57150 w 330994"/>
                <a:gd name="connsiteY37" fmla="*/ 495300 h 1002506"/>
                <a:gd name="connsiteX38" fmla="*/ 80963 w 330994"/>
                <a:gd name="connsiteY38" fmla="*/ 440531 h 1002506"/>
                <a:gd name="connsiteX39" fmla="*/ 66675 w 330994"/>
                <a:gd name="connsiteY39" fmla="*/ 364331 h 1002506"/>
                <a:gd name="connsiteX40" fmla="*/ 71438 w 330994"/>
                <a:gd name="connsiteY40" fmla="*/ 304800 h 1002506"/>
                <a:gd name="connsiteX41" fmla="*/ 69057 w 330994"/>
                <a:gd name="connsiteY41" fmla="*/ 245269 h 1002506"/>
                <a:gd name="connsiteX42" fmla="*/ 76200 w 330994"/>
                <a:gd name="connsiteY42" fmla="*/ 200025 h 1002506"/>
                <a:gd name="connsiteX43" fmla="*/ 76200 w 330994"/>
                <a:gd name="connsiteY43" fmla="*/ 159544 h 1002506"/>
                <a:gd name="connsiteX44" fmla="*/ 76200 w 330994"/>
                <a:gd name="connsiteY44" fmla="*/ 109538 h 1002506"/>
                <a:gd name="connsiteX45" fmla="*/ 59532 w 330994"/>
                <a:gd name="connsiteY45" fmla="*/ 135731 h 1002506"/>
                <a:gd name="connsiteX46" fmla="*/ 59532 w 330994"/>
                <a:gd name="connsiteY46" fmla="*/ 73819 h 1002506"/>
                <a:gd name="connsiteX47" fmla="*/ 19050 w 330994"/>
                <a:gd name="connsiteY47" fmla="*/ 0 h 100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994" h="1002506">
                  <a:moveTo>
                    <a:pt x="19050" y="0"/>
                  </a:moveTo>
                  <a:lnTo>
                    <a:pt x="0" y="33338"/>
                  </a:lnTo>
                  <a:lnTo>
                    <a:pt x="16669" y="83344"/>
                  </a:lnTo>
                  <a:lnTo>
                    <a:pt x="11907" y="152400"/>
                  </a:lnTo>
                  <a:lnTo>
                    <a:pt x="9525" y="223838"/>
                  </a:lnTo>
                  <a:lnTo>
                    <a:pt x="16669" y="304800"/>
                  </a:lnTo>
                  <a:lnTo>
                    <a:pt x="4763" y="373856"/>
                  </a:lnTo>
                  <a:lnTo>
                    <a:pt x="26194" y="428625"/>
                  </a:lnTo>
                  <a:lnTo>
                    <a:pt x="21432" y="466725"/>
                  </a:lnTo>
                  <a:lnTo>
                    <a:pt x="16669" y="490538"/>
                  </a:lnTo>
                  <a:lnTo>
                    <a:pt x="16669" y="550069"/>
                  </a:lnTo>
                  <a:lnTo>
                    <a:pt x="33338" y="600075"/>
                  </a:lnTo>
                  <a:lnTo>
                    <a:pt x="45244" y="626269"/>
                  </a:lnTo>
                  <a:lnTo>
                    <a:pt x="61913" y="661988"/>
                  </a:lnTo>
                  <a:lnTo>
                    <a:pt x="73819" y="709613"/>
                  </a:lnTo>
                  <a:lnTo>
                    <a:pt x="83344" y="773906"/>
                  </a:lnTo>
                  <a:cubicBezTo>
                    <a:pt x="82550" y="793750"/>
                    <a:pt x="81757" y="813594"/>
                    <a:pt x="80963" y="833438"/>
                  </a:cubicBezTo>
                  <a:lnTo>
                    <a:pt x="107157" y="892969"/>
                  </a:lnTo>
                  <a:lnTo>
                    <a:pt x="135732" y="928688"/>
                  </a:lnTo>
                  <a:lnTo>
                    <a:pt x="173832" y="952500"/>
                  </a:lnTo>
                  <a:lnTo>
                    <a:pt x="219075" y="981075"/>
                  </a:lnTo>
                  <a:lnTo>
                    <a:pt x="238125" y="988219"/>
                  </a:lnTo>
                  <a:lnTo>
                    <a:pt x="266700" y="1000125"/>
                  </a:lnTo>
                  <a:lnTo>
                    <a:pt x="266700" y="1000125"/>
                  </a:lnTo>
                  <a:lnTo>
                    <a:pt x="314325" y="1002506"/>
                  </a:lnTo>
                  <a:lnTo>
                    <a:pt x="330994" y="981075"/>
                  </a:lnTo>
                  <a:lnTo>
                    <a:pt x="302419" y="969169"/>
                  </a:lnTo>
                  <a:lnTo>
                    <a:pt x="271463" y="959644"/>
                  </a:lnTo>
                  <a:lnTo>
                    <a:pt x="242888" y="935831"/>
                  </a:lnTo>
                  <a:lnTo>
                    <a:pt x="238125" y="909638"/>
                  </a:lnTo>
                  <a:lnTo>
                    <a:pt x="176213" y="904875"/>
                  </a:lnTo>
                  <a:lnTo>
                    <a:pt x="169069" y="902494"/>
                  </a:lnTo>
                  <a:lnTo>
                    <a:pt x="147638" y="840581"/>
                  </a:lnTo>
                  <a:lnTo>
                    <a:pt x="135732" y="773906"/>
                  </a:lnTo>
                  <a:lnTo>
                    <a:pt x="121444" y="731044"/>
                  </a:lnTo>
                  <a:lnTo>
                    <a:pt x="88107" y="659606"/>
                  </a:lnTo>
                  <a:lnTo>
                    <a:pt x="76200" y="552450"/>
                  </a:lnTo>
                  <a:lnTo>
                    <a:pt x="57150" y="495300"/>
                  </a:lnTo>
                  <a:lnTo>
                    <a:pt x="80963" y="440531"/>
                  </a:lnTo>
                  <a:lnTo>
                    <a:pt x="66675" y="364331"/>
                  </a:lnTo>
                  <a:lnTo>
                    <a:pt x="71438" y="304800"/>
                  </a:lnTo>
                  <a:cubicBezTo>
                    <a:pt x="70644" y="284956"/>
                    <a:pt x="69851" y="265113"/>
                    <a:pt x="69057" y="245269"/>
                  </a:cubicBezTo>
                  <a:lnTo>
                    <a:pt x="76200" y="200025"/>
                  </a:lnTo>
                  <a:lnTo>
                    <a:pt x="76200" y="159544"/>
                  </a:lnTo>
                  <a:lnTo>
                    <a:pt x="76200" y="109538"/>
                  </a:lnTo>
                  <a:lnTo>
                    <a:pt x="59532" y="135731"/>
                  </a:lnTo>
                  <a:lnTo>
                    <a:pt x="59532" y="738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C000">
                <a:alpha val="5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5" name="Forma livre 1024"/>
            <p:cNvSpPr/>
            <p:nvPr/>
          </p:nvSpPr>
          <p:spPr>
            <a:xfrm>
              <a:off x="3226594" y="4167188"/>
              <a:ext cx="111919" cy="140493"/>
            </a:xfrm>
            <a:custGeom>
              <a:avLst/>
              <a:gdLst>
                <a:gd name="connsiteX0" fmla="*/ 19050 w 111919"/>
                <a:gd name="connsiteY0" fmla="*/ 133350 h 140493"/>
                <a:gd name="connsiteX1" fmla="*/ 19050 w 111919"/>
                <a:gd name="connsiteY1" fmla="*/ 133350 h 140493"/>
                <a:gd name="connsiteX2" fmla="*/ 80962 w 111919"/>
                <a:gd name="connsiteY2" fmla="*/ 140493 h 140493"/>
                <a:gd name="connsiteX3" fmla="*/ 107156 w 111919"/>
                <a:gd name="connsiteY3" fmla="*/ 109537 h 140493"/>
                <a:gd name="connsiteX4" fmla="*/ 111919 w 111919"/>
                <a:gd name="connsiteY4" fmla="*/ 69056 h 140493"/>
                <a:gd name="connsiteX5" fmla="*/ 76200 w 111919"/>
                <a:gd name="connsiteY5" fmla="*/ 23812 h 140493"/>
                <a:gd name="connsiteX6" fmla="*/ 23812 w 111919"/>
                <a:gd name="connsiteY6" fmla="*/ 0 h 140493"/>
                <a:gd name="connsiteX7" fmla="*/ 0 w 111919"/>
                <a:gd name="connsiteY7" fmla="*/ 16668 h 140493"/>
                <a:gd name="connsiteX8" fmla="*/ 2381 w 111919"/>
                <a:gd name="connsiteY8" fmla="*/ 71437 h 140493"/>
                <a:gd name="connsiteX9" fmla="*/ 19050 w 111919"/>
                <a:gd name="connsiteY9" fmla="*/ 133350 h 1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19" h="140493">
                  <a:moveTo>
                    <a:pt x="19050" y="133350"/>
                  </a:moveTo>
                  <a:lnTo>
                    <a:pt x="19050" y="133350"/>
                  </a:lnTo>
                  <a:lnTo>
                    <a:pt x="80962" y="140493"/>
                  </a:lnTo>
                  <a:lnTo>
                    <a:pt x="107156" y="109537"/>
                  </a:lnTo>
                  <a:lnTo>
                    <a:pt x="111919" y="69056"/>
                  </a:lnTo>
                  <a:lnTo>
                    <a:pt x="76200" y="23812"/>
                  </a:lnTo>
                  <a:lnTo>
                    <a:pt x="23812" y="0"/>
                  </a:lnTo>
                  <a:lnTo>
                    <a:pt x="0" y="16668"/>
                  </a:lnTo>
                  <a:cubicBezTo>
                    <a:pt x="794" y="34924"/>
                    <a:pt x="1587" y="53181"/>
                    <a:pt x="2381" y="71437"/>
                  </a:cubicBezTo>
                  <a:lnTo>
                    <a:pt x="19050" y="133350"/>
                  </a:lnTo>
                  <a:close/>
                </a:path>
              </a:pathLst>
            </a:custGeom>
            <a:solidFill>
              <a:srgbClr val="FFC000">
                <a:alpha val="5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reto 2"/>
          <p:cNvCxnSpPr>
            <a:stCxn id="15" idx="19"/>
          </p:cNvCxnSpPr>
          <p:nvPr/>
        </p:nvCxnSpPr>
        <p:spPr>
          <a:xfrm>
            <a:off x="1520180" y="1573591"/>
            <a:ext cx="891580" cy="1249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617769" y="1324200"/>
            <a:ext cx="1058786" cy="255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a livre 14"/>
          <p:cNvSpPr/>
          <p:nvPr/>
        </p:nvSpPr>
        <p:spPr>
          <a:xfrm>
            <a:off x="1434455" y="1249741"/>
            <a:ext cx="183356" cy="340518"/>
          </a:xfrm>
          <a:custGeom>
            <a:avLst/>
            <a:gdLst>
              <a:gd name="connsiteX0" fmla="*/ 61913 w 183356"/>
              <a:gd name="connsiteY0" fmla="*/ 119062 h 340518"/>
              <a:gd name="connsiteX1" fmla="*/ 28575 w 183356"/>
              <a:gd name="connsiteY1" fmla="*/ 73818 h 340518"/>
              <a:gd name="connsiteX2" fmla="*/ 4763 w 183356"/>
              <a:gd name="connsiteY2" fmla="*/ 73818 h 340518"/>
              <a:gd name="connsiteX3" fmla="*/ 0 w 183356"/>
              <a:gd name="connsiteY3" fmla="*/ 52387 h 340518"/>
              <a:gd name="connsiteX4" fmla="*/ 11906 w 183356"/>
              <a:gd name="connsiteY4" fmla="*/ 21431 h 340518"/>
              <a:gd name="connsiteX5" fmla="*/ 33338 w 183356"/>
              <a:gd name="connsiteY5" fmla="*/ 11906 h 340518"/>
              <a:gd name="connsiteX6" fmla="*/ 57150 w 183356"/>
              <a:gd name="connsiteY6" fmla="*/ 0 h 340518"/>
              <a:gd name="connsiteX7" fmla="*/ 57150 w 183356"/>
              <a:gd name="connsiteY7" fmla="*/ 0 h 340518"/>
              <a:gd name="connsiteX8" fmla="*/ 102394 w 183356"/>
              <a:gd name="connsiteY8" fmla="*/ 16668 h 340518"/>
              <a:gd name="connsiteX9" fmla="*/ 157163 w 183356"/>
              <a:gd name="connsiteY9" fmla="*/ 38100 h 340518"/>
              <a:gd name="connsiteX10" fmla="*/ 183356 w 183356"/>
              <a:gd name="connsiteY10" fmla="*/ 57150 h 340518"/>
              <a:gd name="connsiteX11" fmla="*/ 178594 w 183356"/>
              <a:gd name="connsiteY11" fmla="*/ 80962 h 340518"/>
              <a:gd name="connsiteX12" fmla="*/ 154781 w 183356"/>
              <a:gd name="connsiteY12" fmla="*/ 135731 h 340518"/>
              <a:gd name="connsiteX13" fmla="*/ 126206 w 183356"/>
              <a:gd name="connsiteY13" fmla="*/ 178593 h 340518"/>
              <a:gd name="connsiteX14" fmla="*/ 104775 w 183356"/>
              <a:gd name="connsiteY14" fmla="*/ 202406 h 340518"/>
              <a:gd name="connsiteX15" fmla="*/ 97631 w 183356"/>
              <a:gd name="connsiteY15" fmla="*/ 230981 h 340518"/>
              <a:gd name="connsiteX16" fmla="*/ 80963 w 183356"/>
              <a:gd name="connsiteY16" fmla="*/ 245268 h 340518"/>
              <a:gd name="connsiteX17" fmla="*/ 76200 w 183356"/>
              <a:gd name="connsiteY17" fmla="*/ 264318 h 340518"/>
              <a:gd name="connsiteX18" fmla="*/ 73819 w 183356"/>
              <a:gd name="connsiteY18" fmla="*/ 292893 h 340518"/>
              <a:gd name="connsiteX19" fmla="*/ 85725 w 183356"/>
              <a:gd name="connsiteY19" fmla="*/ 323850 h 340518"/>
              <a:gd name="connsiteX20" fmla="*/ 71438 w 183356"/>
              <a:gd name="connsiteY20" fmla="*/ 340518 h 340518"/>
              <a:gd name="connsiteX21" fmla="*/ 28575 w 183356"/>
              <a:gd name="connsiteY21" fmla="*/ 290512 h 340518"/>
              <a:gd name="connsiteX22" fmla="*/ 21431 w 183356"/>
              <a:gd name="connsiteY22" fmla="*/ 219075 h 340518"/>
              <a:gd name="connsiteX23" fmla="*/ 16669 w 183356"/>
              <a:gd name="connsiteY23" fmla="*/ 169068 h 340518"/>
              <a:gd name="connsiteX24" fmla="*/ 14288 w 183356"/>
              <a:gd name="connsiteY24" fmla="*/ 135731 h 340518"/>
              <a:gd name="connsiteX25" fmla="*/ 7144 w 183356"/>
              <a:gd name="connsiteY25" fmla="*/ 126206 h 340518"/>
              <a:gd name="connsiteX26" fmla="*/ 61913 w 183356"/>
              <a:gd name="connsiteY26" fmla="*/ 119062 h 34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356" h="340518">
                <a:moveTo>
                  <a:pt x="61913" y="119062"/>
                </a:moveTo>
                <a:lnTo>
                  <a:pt x="28575" y="73818"/>
                </a:lnTo>
                <a:lnTo>
                  <a:pt x="4763" y="73818"/>
                </a:lnTo>
                <a:lnTo>
                  <a:pt x="0" y="52387"/>
                </a:lnTo>
                <a:lnTo>
                  <a:pt x="11906" y="21431"/>
                </a:lnTo>
                <a:lnTo>
                  <a:pt x="33338" y="11906"/>
                </a:lnTo>
                <a:lnTo>
                  <a:pt x="57150" y="0"/>
                </a:lnTo>
                <a:lnTo>
                  <a:pt x="57150" y="0"/>
                </a:lnTo>
                <a:lnTo>
                  <a:pt x="102394" y="16668"/>
                </a:lnTo>
                <a:lnTo>
                  <a:pt x="157163" y="38100"/>
                </a:lnTo>
                <a:lnTo>
                  <a:pt x="183356" y="57150"/>
                </a:lnTo>
                <a:lnTo>
                  <a:pt x="178594" y="80962"/>
                </a:lnTo>
                <a:lnTo>
                  <a:pt x="154781" y="135731"/>
                </a:lnTo>
                <a:lnTo>
                  <a:pt x="126206" y="178593"/>
                </a:lnTo>
                <a:lnTo>
                  <a:pt x="104775" y="202406"/>
                </a:lnTo>
                <a:lnTo>
                  <a:pt x="97631" y="230981"/>
                </a:lnTo>
                <a:lnTo>
                  <a:pt x="80963" y="245268"/>
                </a:lnTo>
                <a:lnTo>
                  <a:pt x="76200" y="264318"/>
                </a:lnTo>
                <a:lnTo>
                  <a:pt x="73819" y="292893"/>
                </a:lnTo>
                <a:lnTo>
                  <a:pt x="85725" y="323850"/>
                </a:lnTo>
                <a:lnTo>
                  <a:pt x="71438" y="340518"/>
                </a:lnTo>
                <a:lnTo>
                  <a:pt x="28575" y="290512"/>
                </a:lnTo>
                <a:lnTo>
                  <a:pt x="21431" y="219075"/>
                </a:lnTo>
                <a:lnTo>
                  <a:pt x="16669" y="169068"/>
                </a:lnTo>
                <a:lnTo>
                  <a:pt x="14288" y="135731"/>
                </a:lnTo>
                <a:lnTo>
                  <a:pt x="7144" y="126206"/>
                </a:lnTo>
                <a:lnTo>
                  <a:pt x="61913" y="11906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37225"/>
            <a:ext cx="3885888" cy="412402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2411760" y="1537225"/>
            <a:ext cx="3885888" cy="4124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3" y="4230174"/>
            <a:ext cx="376007" cy="280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2" name="Conector reto 111"/>
          <p:cNvCxnSpPr/>
          <p:nvPr/>
        </p:nvCxnSpPr>
        <p:spPr>
          <a:xfrm>
            <a:off x="5364088" y="2348880"/>
            <a:ext cx="2968295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7164288" y="198884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BRASIL</a:t>
            </a:r>
            <a:endParaRPr lang="pt-BR" sz="1400" dirty="0"/>
          </a:p>
        </p:txBody>
      </p:sp>
      <p:cxnSp>
        <p:nvCxnSpPr>
          <p:cNvPr id="114" name="Conector reto 113"/>
          <p:cNvCxnSpPr/>
          <p:nvPr/>
        </p:nvCxnSpPr>
        <p:spPr>
          <a:xfrm>
            <a:off x="539552" y="3645024"/>
            <a:ext cx="3890018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/>
          <p:cNvSpPr txBox="1"/>
          <p:nvPr/>
        </p:nvSpPr>
        <p:spPr>
          <a:xfrm>
            <a:off x="1043608" y="328498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CHILE</a:t>
            </a:r>
            <a:endParaRPr lang="pt-BR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9" y="3333152"/>
            <a:ext cx="371885" cy="244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Forma livre 45"/>
          <p:cNvSpPr/>
          <p:nvPr/>
        </p:nvSpPr>
        <p:spPr>
          <a:xfrm>
            <a:off x="4067798" y="3500927"/>
            <a:ext cx="430138" cy="1865832"/>
          </a:xfrm>
          <a:custGeom>
            <a:avLst/>
            <a:gdLst>
              <a:gd name="connsiteX0" fmla="*/ 430138 w 430138"/>
              <a:gd name="connsiteY0" fmla="*/ 290557 h 1865832"/>
              <a:gd name="connsiteX1" fmla="*/ 381712 w 430138"/>
              <a:gd name="connsiteY1" fmla="*/ 222191 h 1865832"/>
              <a:gd name="connsiteX2" fmla="*/ 376015 w 430138"/>
              <a:gd name="connsiteY2" fmla="*/ 125338 h 1865832"/>
              <a:gd name="connsiteX3" fmla="*/ 350378 w 430138"/>
              <a:gd name="connsiteY3" fmla="*/ 42729 h 1865832"/>
              <a:gd name="connsiteX4" fmla="*/ 321892 w 430138"/>
              <a:gd name="connsiteY4" fmla="*/ 0 h 1865832"/>
              <a:gd name="connsiteX5" fmla="*/ 290557 w 430138"/>
              <a:gd name="connsiteY5" fmla="*/ 31335 h 1865832"/>
              <a:gd name="connsiteX6" fmla="*/ 287709 w 430138"/>
              <a:gd name="connsiteY6" fmla="*/ 142430 h 1865832"/>
              <a:gd name="connsiteX7" fmla="*/ 284860 w 430138"/>
              <a:gd name="connsiteY7" fmla="*/ 259223 h 1865832"/>
              <a:gd name="connsiteX8" fmla="*/ 267768 w 430138"/>
              <a:gd name="connsiteY8" fmla="*/ 367469 h 1865832"/>
              <a:gd name="connsiteX9" fmla="*/ 256374 w 430138"/>
              <a:gd name="connsiteY9" fmla="*/ 438684 h 1865832"/>
              <a:gd name="connsiteX10" fmla="*/ 227888 w 430138"/>
              <a:gd name="connsiteY10" fmla="*/ 552628 h 1865832"/>
              <a:gd name="connsiteX11" fmla="*/ 188008 w 430138"/>
              <a:gd name="connsiteY11" fmla="*/ 703604 h 1865832"/>
              <a:gd name="connsiteX12" fmla="*/ 193705 w 430138"/>
              <a:gd name="connsiteY12" fmla="*/ 794759 h 1865832"/>
              <a:gd name="connsiteX13" fmla="*/ 173765 w 430138"/>
              <a:gd name="connsiteY13" fmla="*/ 917249 h 1865832"/>
              <a:gd name="connsiteX14" fmla="*/ 133884 w 430138"/>
              <a:gd name="connsiteY14" fmla="*/ 1011252 h 1865832"/>
              <a:gd name="connsiteX15" fmla="*/ 85458 w 430138"/>
              <a:gd name="connsiteY15" fmla="*/ 1128045 h 1865832"/>
              <a:gd name="connsiteX16" fmla="*/ 85458 w 430138"/>
              <a:gd name="connsiteY16" fmla="*/ 1196411 h 1865832"/>
              <a:gd name="connsiteX17" fmla="*/ 76912 w 430138"/>
              <a:gd name="connsiteY17" fmla="*/ 1239140 h 1865832"/>
              <a:gd name="connsiteX18" fmla="*/ 74064 w 430138"/>
              <a:gd name="connsiteY18" fmla="*/ 1267626 h 1865832"/>
              <a:gd name="connsiteX19" fmla="*/ 59821 w 430138"/>
              <a:gd name="connsiteY19" fmla="*/ 1321750 h 1865832"/>
              <a:gd name="connsiteX20" fmla="*/ 74064 w 430138"/>
              <a:gd name="connsiteY20" fmla="*/ 1387267 h 1865832"/>
              <a:gd name="connsiteX21" fmla="*/ 108247 w 430138"/>
              <a:gd name="connsiteY21" fmla="*/ 1370176 h 1865832"/>
              <a:gd name="connsiteX22" fmla="*/ 76912 w 430138"/>
              <a:gd name="connsiteY22" fmla="*/ 1489817 h 1865832"/>
              <a:gd name="connsiteX23" fmla="*/ 0 w 430138"/>
              <a:gd name="connsiteY23" fmla="*/ 1518303 h 1865832"/>
              <a:gd name="connsiteX24" fmla="*/ 5697 w 430138"/>
              <a:gd name="connsiteY24" fmla="*/ 1563880 h 1865832"/>
              <a:gd name="connsiteX25" fmla="*/ 17092 w 430138"/>
              <a:gd name="connsiteY25" fmla="*/ 1640793 h 1865832"/>
              <a:gd name="connsiteX26" fmla="*/ 8546 w 430138"/>
              <a:gd name="connsiteY26" fmla="*/ 1706310 h 1865832"/>
              <a:gd name="connsiteX27" fmla="*/ 39881 w 430138"/>
              <a:gd name="connsiteY27" fmla="*/ 1860135 h 1865832"/>
              <a:gd name="connsiteX28" fmla="*/ 91155 w 430138"/>
              <a:gd name="connsiteY28" fmla="*/ 1865832 h 186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138" h="1865832">
                <a:moveTo>
                  <a:pt x="430138" y="290557"/>
                </a:moveTo>
                <a:lnTo>
                  <a:pt x="381712" y="222191"/>
                </a:lnTo>
                <a:lnTo>
                  <a:pt x="376015" y="125338"/>
                </a:lnTo>
                <a:lnTo>
                  <a:pt x="350378" y="42729"/>
                </a:lnTo>
                <a:lnTo>
                  <a:pt x="321892" y="0"/>
                </a:lnTo>
                <a:lnTo>
                  <a:pt x="290557" y="31335"/>
                </a:lnTo>
                <a:cubicBezTo>
                  <a:pt x="289608" y="68367"/>
                  <a:pt x="288658" y="105398"/>
                  <a:pt x="287709" y="142430"/>
                </a:cubicBezTo>
                <a:cubicBezTo>
                  <a:pt x="286759" y="181361"/>
                  <a:pt x="285810" y="220292"/>
                  <a:pt x="284860" y="259223"/>
                </a:cubicBezTo>
                <a:lnTo>
                  <a:pt x="267768" y="367469"/>
                </a:lnTo>
                <a:lnTo>
                  <a:pt x="256374" y="438684"/>
                </a:lnTo>
                <a:lnTo>
                  <a:pt x="227888" y="552628"/>
                </a:lnTo>
                <a:lnTo>
                  <a:pt x="188008" y="703604"/>
                </a:lnTo>
                <a:lnTo>
                  <a:pt x="193705" y="794759"/>
                </a:lnTo>
                <a:lnTo>
                  <a:pt x="173765" y="917249"/>
                </a:lnTo>
                <a:lnTo>
                  <a:pt x="133884" y="1011252"/>
                </a:lnTo>
                <a:lnTo>
                  <a:pt x="85458" y="1128045"/>
                </a:lnTo>
                <a:lnTo>
                  <a:pt x="85458" y="1196411"/>
                </a:lnTo>
                <a:lnTo>
                  <a:pt x="76912" y="1239140"/>
                </a:lnTo>
                <a:cubicBezTo>
                  <a:pt x="73959" y="1265722"/>
                  <a:pt x="74064" y="1256179"/>
                  <a:pt x="74064" y="1267626"/>
                </a:cubicBezTo>
                <a:lnTo>
                  <a:pt x="59821" y="1321750"/>
                </a:lnTo>
                <a:lnTo>
                  <a:pt x="74064" y="1387267"/>
                </a:lnTo>
                <a:lnTo>
                  <a:pt x="108247" y="1370176"/>
                </a:lnTo>
                <a:lnTo>
                  <a:pt x="76912" y="1489817"/>
                </a:lnTo>
                <a:lnTo>
                  <a:pt x="0" y="1518303"/>
                </a:lnTo>
                <a:lnTo>
                  <a:pt x="5697" y="1563880"/>
                </a:lnTo>
                <a:lnTo>
                  <a:pt x="17092" y="1640793"/>
                </a:lnTo>
                <a:lnTo>
                  <a:pt x="8546" y="1706310"/>
                </a:lnTo>
                <a:lnTo>
                  <a:pt x="39881" y="1860135"/>
                </a:lnTo>
                <a:lnTo>
                  <a:pt x="91155" y="1865832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orma livre 47"/>
          <p:cNvSpPr/>
          <p:nvPr/>
        </p:nvSpPr>
        <p:spPr>
          <a:xfrm>
            <a:off x="4156105" y="5369607"/>
            <a:ext cx="273465" cy="131036"/>
          </a:xfrm>
          <a:custGeom>
            <a:avLst/>
            <a:gdLst>
              <a:gd name="connsiteX0" fmla="*/ 0 w 273465"/>
              <a:gd name="connsiteY0" fmla="*/ 0 h 131036"/>
              <a:gd name="connsiteX1" fmla="*/ 19940 w 273465"/>
              <a:gd name="connsiteY1" fmla="*/ 59821 h 131036"/>
              <a:gd name="connsiteX2" fmla="*/ 94003 w 273465"/>
              <a:gd name="connsiteY2" fmla="*/ 102550 h 131036"/>
              <a:gd name="connsiteX3" fmla="*/ 176613 w 273465"/>
              <a:gd name="connsiteY3" fmla="*/ 131036 h 131036"/>
              <a:gd name="connsiteX4" fmla="*/ 230736 w 273465"/>
              <a:gd name="connsiteY4" fmla="*/ 116793 h 131036"/>
              <a:gd name="connsiteX5" fmla="*/ 273465 w 273465"/>
              <a:gd name="connsiteY5" fmla="*/ 102550 h 131036"/>
              <a:gd name="connsiteX6" fmla="*/ 193704 w 273465"/>
              <a:gd name="connsiteY6" fmla="*/ 71215 h 131036"/>
              <a:gd name="connsiteX7" fmla="*/ 162370 w 273465"/>
              <a:gd name="connsiteY7" fmla="*/ 19941 h 131036"/>
              <a:gd name="connsiteX8" fmla="*/ 159521 w 273465"/>
              <a:gd name="connsiteY8" fmla="*/ 2849 h 1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465" h="131036">
                <a:moveTo>
                  <a:pt x="0" y="0"/>
                </a:moveTo>
                <a:lnTo>
                  <a:pt x="19940" y="59821"/>
                </a:lnTo>
                <a:lnTo>
                  <a:pt x="94003" y="102550"/>
                </a:lnTo>
                <a:lnTo>
                  <a:pt x="176613" y="131036"/>
                </a:lnTo>
                <a:lnTo>
                  <a:pt x="230736" y="116793"/>
                </a:lnTo>
                <a:lnTo>
                  <a:pt x="273465" y="102550"/>
                </a:lnTo>
                <a:lnTo>
                  <a:pt x="193704" y="71215"/>
                </a:lnTo>
                <a:lnTo>
                  <a:pt x="162370" y="19941"/>
                </a:lnTo>
                <a:lnTo>
                  <a:pt x="159521" y="28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orma livre 48"/>
          <p:cNvSpPr/>
          <p:nvPr/>
        </p:nvSpPr>
        <p:spPr>
          <a:xfrm>
            <a:off x="4882497" y="4349809"/>
            <a:ext cx="304800" cy="113944"/>
          </a:xfrm>
          <a:custGeom>
            <a:avLst/>
            <a:gdLst>
              <a:gd name="connsiteX0" fmla="*/ 0 w 304800"/>
              <a:gd name="connsiteY0" fmla="*/ 59821 h 113944"/>
              <a:gd name="connsiteX1" fmla="*/ 96853 w 304800"/>
              <a:gd name="connsiteY1" fmla="*/ 113944 h 113944"/>
              <a:gd name="connsiteX2" fmla="*/ 185159 w 304800"/>
              <a:gd name="connsiteY2" fmla="*/ 113944 h 113944"/>
              <a:gd name="connsiteX3" fmla="*/ 253525 w 304800"/>
              <a:gd name="connsiteY3" fmla="*/ 65518 h 113944"/>
              <a:gd name="connsiteX4" fmla="*/ 304800 w 304800"/>
              <a:gd name="connsiteY4" fmla="*/ 0 h 11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3944">
                <a:moveTo>
                  <a:pt x="0" y="59821"/>
                </a:moveTo>
                <a:lnTo>
                  <a:pt x="96853" y="113944"/>
                </a:lnTo>
                <a:lnTo>
                  <a:pt x="185159" y="113944"/>
                </a:lnTo>
                <a:lnTo>
                  <a:pt x="253525" y="65518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0" name="Conector reto 119"/>
          <p:cNvCxnSpPr/>
          <p:nvPr/>
        </p:nvCxnSpPr>
        <p:spPr>
          <a:xfrm>
            <a:off x="5005646" y="4433843"/>
            <a:ext cx="3398745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/>
          <p:cNvSpPr txBox="1"/>
          <p:nvPr/>
        </p:nvSpPr>
        <p:spPr>
          <a:xfrm>
            <a:off x="6948264" y="41293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URUGUAY</a:t>
            </a:r>
            <a:endParaRPr lang="pt-BR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45" y="4165126"/>
            <a:ext cx="450702" cy="271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CaixaDeTexto 132"/>
          <p:cNvSpPr txBox="1"/>
          <p:nvPr/>
        </p:nvSpPr>
        <p:spPr>
          <a:xfrm>
            <a:off x="6948264" y="333724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PARAGUAY</a:t>
            </a:r>
            <a:endParaRPr lang="pt-BR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22" y="3298888"/>
            <a:ext cx="417702" cy="244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Conector reto 50"/>
          <p:cNvCxnSpPr/>
          <p:nvPr/>
        </p:nvCxnSpPr>
        <p:spPr>
          <a:xfrm flipH="1" flipV="1">
            <a:off x="4860032" y="3625279"/>
            <a:ext cx="3544359" cy="19745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4166056" y="2201941"/>
            <a:ext cx="881596" cy="1595074"/>
          </a:xfrm>
          <a:custGeom>
            <a:avLst/>
            <a:gdLst>
              <a:gd name="connsiteX0" fmla="*/ 348538 w 881596"/>
              <a:gd name="connsiteY0" fmla="*/ 1578672 h 1595074"/>
              <a:gd name="connsiteX1" fmla="*/ 397743 w 881596"/>
              <a:gd name="connsiteY1" fmla="*/ 1529467 h 1595074"/>
              <a:gd name="connsiteX2" fmla="*/ 471551 w 881596"/>
              <a:gd name="connsiteY2" fmla="*/ 1554070 h 1595074"/>
              <a:gd name="connsiteX3" fmla="*/ 475652 w 881596"/>
              <a:gd name="connsiteY3" fmla="*/ 1595074 h 1595074"/>
              <a:gd name="connsiteX4" fmla="*/ 520757 w 881596"/>
              <a:gd name="connsiteY4" fmla="*/ 1545869 h 1595074"/>
              <a:gd name="connsiteX5" fmla="*/ 574062 w 881596"/>
              <a:gd name="connsiteY5" fmla="*/ 1541768 h 1595074"/>
              <a:gd name="connsiteX6" fmla="*/ 606866 w 881596"/>
              <a:gd name="connsiteY6" fmla="*/ 1513065 h 1595074"/>
              <a:gd name="connsiteX7" fmla="*/ 610966 w 881596"/>
              <a:gd name="connsiteY7" fmla="*/ 1451559 h 1595074"/>
              <a:gd name="connsiteX8" fmla="*/ 656071 w 881596"/>
              <a:gd name="connsiteY8" fmla="*/ 1402353 h 1595074"/>
              <a:gd name="connsiteX9" fmla="*/ 795487 w 881596"/>
              <a:gd name="connsiteY9" fmla="*/ 1402353 h 1595074"/>
              <a:gd name="connsiteX10" fmla="*/ 815989 w 881596"/>
              <a:gd name="connsiteY10" fmla="*/ 1435157 h 1595074"/>
              <a:gd name="connsiteX11" fmla="*/ 840592 w 881596"/>
              <a:gd name="connsiteY11" fmla="*/ 1418755 h 1595074"/>
              <a:gd name="connsiteX12" fmla="*/ 861094 w 881596"/>
              <a:gd name="connsiteY12" fmla="*/ 1353148 h 1595074"/>
              <a:gd name="connsiteX13" fmla="*/ 836491 w 881596"/>
              <a:gd name="connsiteY13" fmla="*/ 1262938 h 1595074"/>
              <a:gd name="connsiteX14" fmla="*/ 807788 w 881596"/>
              <a:gd name="connsiteY14" fmla="*/ 1246536 h 1595074"/>
              <a:gd name="connsiteX15" fmla="*/ 820089 w 881596"/>
              <a:gd name="connsiteY15" fmla="*/ 1217833 h 1595074"/>
              <a:gd name="connsiteX16" fmla="*/ 725779 w 881596"/>
              <a:gd name="connsiteY16" fmla="*/ 1213733 h 1595074"/>
              <a:gd name="connsiteX17" fmla="*/ 721679 w 881596"/>
              <a:gd name="connsiteY17" fmla="*/ 1168628 h 1595074"/>
              <a:gd name="connsiteX18" fmla="*/ 721679 w 881596"/>
              <a:gd name="connsiteY18" fmla="*/ 1111221 h 1595074"/>
              <a:gd name="connsiteX19" fmla="*/ 701176 w 881596"/>
              <a:gd name="connsiteY19" fmla="*/ 1053815 h 1595074"/>
              <a:gd name="connsiteX20" fmla="*/ 668373 w 881596"/>
              <a:gd name="connsiteY20" fmla="*/ 1057916 h 1595074"/>
              <a:gd name="connsiteX21" fmla="*/ 635569 w 881596"/>
              <a:gd name="connsiteY21" fmla="*/ 1049715 h 1595074"/>
              <a:gd name="connsiteX22" fmla="*/ 582263 w 881596"/>
              <a:gd name="connsiteY22" fmla="*/ 1025112 h 1595074"/>
              <a:gd name="connsiteX23" fmla="*/ 504355 w 881596"/>
              <a:gd name="connsiteY23" fmla="*/ 975907 h 1595074"/>
              <a:gd name="connsiteX24" fmla="*/ 467451 w 881596"/>
              <a:gd name="connsiteY24" fmla="*/ 943103 h 1595074"/>
              <a:gd name="connsiteX25" fmla="*/ 451049 w 881596"/>
              <a:gd name="connsiteY25" fmla="*/ 861094 h 1595074"/>
              <a:gd name="connsiteX26" fmla="*/ 377241 w 881596"/>
              <a:gd name="connsiteY26" fmla="*/ 873395 h 1595074"/>
              <a:gd name="connsiteX27" fmla="*/ 241926 w 881596"/>
              <a:gd name="connsiteY27" fmla="*/ 947203 h 1595074"/>
              <a:gd name="connsiteX28" fmla="*/ 209122 w 881596"/>
              <a:gd name="connsiteY28" fmla="*/ 934902 h 1595074"/>
              <a:gd name="connsiteX29" fmla="*/ 147616 w 881596"/>
              <a:gd name="connsiteY29" fmla="*/ 910299 h 1595074"/>
              <a:gd name="connsiteX30" fmla="*/ 164018 w 881596"/>
              <a:gd name="connsiteY30" fmla="*/ 856994 h 1595074"/>
              <a:gd name="connsiteX31" fmla="*/ 127114 w 881596"/>
              <a:gd name="connsiteY31" fmla="*/ 844692 h 1595074"/>
              <a:gd name="connsiteX32" fmla="*/ 106611 w 881596"/>
              <a:gd name="connsiteY32" fmla="*/ 865194 h 1595074"/>
              <a:gd name="connsiteX33" fmla="*/ 32803 w 881596"/>
              <a:gd name="connsiteY33" fmla="*/ 832391 h 1595074"/>
              <a:gd name="connsiteX34" fmla="*/ 28703 w 881596"/>
              <a:gd name="connsiteY34" fmla="*/ 770884 h 1595074"/>
              <a:gd name="connsiteX35" fmla="*/ 0 w 881596"/>
              <a:gd name="connsiteY35" fmla="*/ 717578 h 1595074"/>
              <a:gd name="connsiteX36" fmla="*/ 28703 w 881596"/>
              <a:gd name="connsiteY36" fmla="*/ 676574 h 1595074"/>
              <a:gd name="connsiteX37" fmla="*/ 90209 w 881596"/>
              <a:gd name="connsiteY37" fmla="*/ 586364 h 1595074"/>
              <a:gd name="connsiteX38" fmla="*/ 127114 w 881596"/>
              <a:gd name="connsiteY38" fmla="*/ 557661 h 1595074"/>
              <a:gd name="connsiteX39" fmla="*/ 217323 w 881596"/>
              <a:gd name="connsiteY39" fmla="*/ 541259 h 1595074"/>
              <a:gd name="connsiteX40" fmla="*/ 225524 w 881596"/>
              <a:gd name="connsiteY40" fmla="*/ 451049 h 1595074"/>
              <a:gd name="connsiteX41" fmla="*/ 246027 w 881596"/>
              <a:gd name="connsiteY41" fmla="*/ 340337 h 1595074"/>
              <a:gd name="connsiteX42" fmla="*/ 217323 w 881596"/>
              <a:gd name="connsiteY42" fmla="*/ 291132 h 1595074"/>
              <a:gd name="connsiteX43" fmla="*/ 254227 w 881596"/>
              <a:gd name="connsiteY43" fmla="*/ 262429 h 1595074"/>
              <a:gd name="connsiteX44" fmla="*/ 233725 w 881596"/>
              <a:gd name="connsiteY44" fmla="*/ 237826 h 1595074"/>
              <a:gd name="connsiteX45" fmla="*/ 233725 w 881596"/>
              <a:gd name="connsiteY45" fmla="*/ 237826 h 1595074"/>
              <a:gd name="connsiteX46" fmla="*/ 307533 w 881596"/>
              <a:gd name="connsiteY46" fmla="*/ 221424 h 1595074"/>
              <a:gd name="connsiteX47" fmla="*/ 356739 w 881596"/>
              <a:gd name="connsiteY47" fmla="*/ 205022 h 1595074"/>
              <a:gd name="connsiteX48" fmla="*/ 389542 w 881596"/>
              <a:gd name="connsiteY48" fmla="*/ 241926 h 1595074"/>
              <a:gd name="connsiteX49" fmla="*/ 446948 w 881596"/>
              <a:gd name="connsiteY49" fmla="*/ 278830 h 1595074"/>
              <a:gd name="connsiteX50" fmla="*/ 496154 w 881596"/>
              <a:gd name="connsiteY50" fmla="*/ 254228 h 1595074"/>
              <a:gd name="connsiteX51" fmla="*/ 553560 w 881596"/>
              <a:gd name="connsiteY51" fmla="*/ 221424 h 1595074"/>
              <a:gd name="connsiteX52" fmla="*/ 561761 w 881596"/>
              <a:gd name="connsiteY52" fmla="*/ 176319 h 1595074"/>
              <a:gd name="connsiteX53" fmla="*/ 533058 w 881596"/>
              <a:gd name="connsiteY53" fmla="*/ 131214 h 1595074"/>
              <a:gd name="connsiteX54" fmla="*/ 533058 w 881596"/>
              <a:gd name="connsiteY54" fmla="*/ 82009 h 1595074"/>
              <a:gd name="connsiteX55" fmla="*/ 594565 w 881596"/>
              <a:gd name="connsiteY55" fmla="*/ 90210 h 1595074"/>
              <a:gd name="connsiteX56" fmla="*/ 631469 w 881596"/>
              <a:gd name="connsiteY56" fmla="*/ 90210 h 1595074"/>
              <a:gd name="connsiteX57" fmla="*/ 672473 w 881596"/>
              <a:gd name="connsiteY57" fmla="*/ 82009 h 1595074"/>
              <a:gd name="connsiteX58" fmla="*/ 725779 w 881596"/>
              <a:gd name="connsiteY58" fmla="*/ 45105 h 1595074"/>
              <a:gd name="connsiteX59" fmla="*/ 746281 w 881596"/>
              <a:gd name="connsiteY59" fmla="*/ 41004 h 1595074"/>
              <a:gd name="connsiteX60" fmla="*/ 766783 w 881596"/>
              <a:gd name="connsiteY60" fmla="*/ 0 h 1595074"/>
              <a:gd name="connsiteX61" fmla="*/ 783185 w 881596"/>
              <a:gd name="connsiteY61" fmla="*/ 86109 h 1595074"/>
              <a:gd name="connsiteX62" fmla="*/ 791386 w 881596"/>
              <a:gd name="connsiteY62" fmla="*/ 155817 h 1595074"/>
              <a:gd name="connsiteX63" fmla="*/ 787286 w 881596"/>
              <a:gd name="connsiteY63" fmla="*/ 209123 h 1595074"/>
              <a:gd name="connsiteX64" fmla="*/ 807788 w 881596"/>
              <a:gd name="connsiteY64" fmla="*/ 246027 h 1595074"/>
              <a:gd name="connsiteX65" fmla="*/ 881596 w 881596"/>
              <a:gd name="connsiteY65" fmla="*/ 209123 h 159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81596" h="1595074">
                <a:moveTo>
                  <a:pt x="348538" y="1578672"/>
                </a:moveTo>
                <a:lnTo>
                  <a:pt x="397743" y="1529467"/>
                </a:lnTo>
                <a:lnTo>
                  <a:pt x="471551" y="1554070"/>
                </a:lnTo>
                <a:lnTo>
                  <a:pt x="475652" y="1595074"/>
                </a:lnTo>
                <a:lnTo>
                  <a:pt x="520757" y="1545869"/>
                </a:lnTo>
                <a:lnTo>
                  <a:pt x="574062" y="1541768"/>
                </a:lnTo>
                <a:lnTo>
                  <a:pt x="606866" y="1513065"/>
                </a:lnTo>
                <a:lnTo>
                  <a:pt x="610966" y="1451559"/>
                </a:lnTo>
                <a:lnTo>
                  <a:pt x="656071" y="1402353"/>
                </a:lnTo>
                <a:lnTo>
                  <a:pt x="795487" y="1402353"/>
                </a:lnTo>
                <a:lnTo>
                  <a:pt x="815989" y="1435157"/>
                </a:lnTo>
                <a:lnTo>
                  <a:pt x="840592" y="1418755"/>
                </a:lnTo>
                <a:lnTo>
                  <a:pt x="861094" y="1353148"/>
                </a:lnTo>
                <a:lnTo>
                  <a:pt x="836491" y="1262938"/>
                </a:lnTo>
                <a:lnTo>
                  <a:pt x="807788" y="1246536"/>
                </a:lnTo>
                <a:lnTo>
                  <a:pt x="820089" y="1217833"/>
                </a:lnTo>
                <a:lnTo>
                  <a:pt x="725779" y="1213733"/>
                </a:lnTo>
                <a:lnTo>
                  <a:pt x="721679" y="1168628"/>
                </a:lnTo>
                <a:lnTo>
                  <a:pt x="721679" y="1111221"/>
                </a:lnTo>
                <a:lnTo>
                  <a:pt x="701176" y="1053815"/>
                </a:lnTo>
                <a:lnTo>
                  <a:pt x="668373" y="1057916"/>
                </a:lnTo>
                <a:lnTo>
                  <a:pt x="635569" y="1049715"/>
                </a:lnTo>
                <a:lnTo>
                  <a:pt x="582263" y="1025112"/>
                </a:lnTo>
                <a:lnTo>
                  <a:pt x="504355" y="975907"/>
                </a:lnTo>
                <a:lnTo>
                  <a:pt x="467451" y="943103"/>
                </a:lnTo>
                <a:lnTo>
                  <a:pt x="451049" y="861094"/>
                </a:lnTo>
                <a:lnTo>
                  <a:pt x="377241" y="873395"/>
                </a:lnTo>
                <a:lnTo>
                  <a:pt x="241926" y="947203"/>
                </a:lnTo>
                <a:lnTo>
                  <a:pt x="209122" y="934902"/>
                </a:lnTo>
                <a:lnTo>
                  <a:pt x="147616" y="910299"/>
                </a:lnTo>
                <a:lnTo>
                  <a:pt x="164018" y="856994"/>
                </a:lnTo>
                <a:lnTo>
                  <a:pt x="127114" y="844692"/>
                </a:lnTo>
                <a:lnTo>
                  <a:pt x="106611" y="865194"/>
                </a:lnTo>
                <a:lnTo>
                  <a:pt x="32803" y="832391"/>
                </a:lnTo>
                <a:lnTo>
                  <a:pt x="28703" y="770884"/>
                </a:lnTo>
                <a:lnTo>
                  <a:pt x="0" y="717578"/>
                </a:lnTo>
                <a:lnTo>
                  <a:pt x="28703" y="676574"/>
                </a:lnTo>
                <a:lnTo>
                  <a:pt x="90209" y="586364"/>
                </a:lnTo>
                <a:lnTo>
                  <a:pt x="127114" y="557661"/>
                </a:lnTo>
                <a:lnTo>
                  <a:pt x="217323" y="541259"/>
                </a:lnTo>
                <a:lnTo>
                  <a:pt x="225524" y="451049"/>
                </a:lnTo>
                <a:lnTo>
                  <a:pt x="246027" y="340337"/>
                </a:lnTo>
                <a:lnTo>
                  <a:pt x="217323" y="291132"/>
                </a:lnTo>
                <a:lnTo>
                  <a:pt x="254227" y="262429"/>
                </a:lnTo>
                <a:lnTo>
                  <a:pt x="233725" y="237826"/>
                </a:lnTo>
                <a:lnTo>
                  <a:pt x="233725" y="237826"/>
                </a:lnTo>
                <a:lnTo>
                  <a:pt x="307533" y="221424"/>
                </a:lnTo>
                <a:lnTo>
                  <a:pt x="356739" y="205022"/>
                </a:lnTo>
                <a:lnTo>
                  <a:pt x="389542" y="241926"/>
                </a:lnTo>
                <a:lnTo>
                  <a:pt x="446948" y="278830"/>
                </a:lnTo>
                <a:lnTo>
                  <a:pt x="496154" y="254228"/>
                </a:lnTo>
                <a:lnTo>
                  <a:pt x="553560" y="221424"/>
                </a:lnTo>
                <a:lnTo>
                  <a:pt x="561761" y="176319"/>
                </a:lnTo>
                <a:lnTo>
                  <a:pt x="533058" y="131214"/>
                </a:lnTo>
                <a:lnTo>
                  <a:pt x="533058" y="82009"/>
                </a:lnTo>
                <a:lnTo>
                  <a:pt x="594565" y="90210"/>
                </a:lnTo>
                <a:lnTo>
                  <a:pt x="631469" y="90210"/>
                </a:lnTo>
                <a:lnTo>
                  <a:pt x="672473" y="82009"/>
                </a:lnTo>
                <a:lnTo>
                  <a:pt x="725779" y="45105"/>
                </a:lnTo>
                <a:lnTo>
                  <a:pt x="746281" y="41004"/>
                </a:lnTo>
                <a:lnTo>
                  <a:pt x="766783" y="0"/>
                </a:lnTo>
                <a:lnTo>
                  <a:pt x="783185" y="86109"/>
                </a:lnTo>
                <a:lnTo>
                  <a:pt x="791386" y="155817"/>
                </a:lnTo>
                <a:lnTo>
                  <a:pt x="787286" y="209123"/>
                </a:lnTo>
                <a:lnTo>
                  <a:pt x="807788" y="246027"/>
                </a:lnTo>
                <a:lnTo>
                  <a:pt x="881596" y="20912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5039451" y="2365959"/>
            <a:ext cx="168119" cy="49205"/>
          </a:xfrm>
          <a:custGeom>
            <a:avLst/>
            <a:gdLst>
              <a:gd name="connsiteX0" fmla="*/ 0 w 168119"/>
              <a:gd name="connsiteY0" fmla="*/ 49205 h 49205"/>
              <a:gd name="connsiteX1" fmla="*/ 65607 w 168119"/>
              <a:gd name="connsiteY1" fmla="*/ 24602 h 49205"/>
              <a:gd name="connsiteX2" fmla="*/ 118913 w 168119"/>
              <a:gd name="connsiteY2" fmla="*/ 36904 h 49205"/>
              <a:gd name="connsiteX3" fmla="*/ 123014 w 168119"/>
              <a:gd name="connsiteY3" fmla="*/ 16402 h 49205"/>
              <a:gd name="connsiteX4" fmla="*/ 168119 w 168119"/>
              <a:gd name="connsiteY4" fmla="*/ 0 h 4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19" h="49205">
                <a:moveTo>
                  <a:pt x="0" y="49205"/>
                </a:moveTo>
                <a:lnTo>
                  <a:pt x="65607" y="24602"/>
                </a:lnTo>
                <a:lnTo>
                  <a:pt x="118913" y="36904"/>
                </a:lnTo>
                <a:lnTo>
                  <a:pt x="123014" y="16402"/>
                </a:lnTo>
                <a:lnTo>
                  <a:pt x="168119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5215770" y="2271648"/>
            <a:ext cx="594565" cy="389543"/>
          </a:xfrm>
          <a:custGeom>
            <a:avLst/>
            <a:gdLst>
              <a:gd name="connsiteX0" fmla="*/ 0 w 594565"/>
              <a:gd name="connsiteY0" fmla="*/ 90210 h 389543"/>
              <a:gd name="connsiteX1" fmla="*/ 57407 w 594565"/>
              <a:gd name="connsiteY1" fmla="*/ 110713 h 389543"/>
              <a:gd name="connsiteX2" fmla="*/ 94311 w 594565"/>
              <a:gd name="connsiteY2" fmla="*/ 127114 h 389543"/>
              <a:gd name="connsiteX3" fmla="*/ 139416 w 594565"/>
              <a:gd name="connsiteY3" fmla="*/ 69708 h 389543"/>
              <a:gd name="connsiteX4" fmla="*/ 188621 w 594565"/>
              <a:gd name="connsiteY4" fmla="*/ 0 h 389543"/>
              <a:gd name="connsiteX5" fmla="*/ 221425 w 594565"/>
              <a:gd name="connsiteY5" fmla="*/ 94311 h 389543"/>
              <a:gd name="connsiteX6" fmla="*/ 262429 w 594565"/>
              <a:gd name="connsiteY6" fmla="*/ 151717 h 389543"/>
              <a:gd name="connsiteX7" fmla="*/ 270630 w 594565"/>
              <a:gd name="connsiteY7" fmla="*/ 192722 h 389543"/>
              <a:gd name="connsiteX8" fmla="*/ 262429 w 594565"/>
              <a:gd name="connsiteY8" fmla="*/ 229626 h 389543"/>
              <a:gd name="connsiteX9" fmla="*/ 278831 w 594565"/>
              <a:gd name="connsiteY9" fmla="*/ 262429 h 389543"/>
              <a:gd name="connsiteX10" fmla="*/ 360840 w 594565"/>
              <a:gd name="connsiteY10" fmla="*/ 274730 h 389543"/>
              <a:gd name="connsiteX11" fmla="*/ 381342 w 594565"/>
              <a:gd name="connsiteY11" fmla="*/ 291132 h 389543"/>
              <a:gd name="connsiteX12" fmla="*/ 410045 w 594565"/>
              <a:gd name="connsiteY12" fmla="*/ 303434 h 389543"/>
              <a:gd name="connsiteX13" fmla="*/ 471552 w 594565"/>
              <a:gd name="connsiteY13" fmla="*/ 315735 h 389543"/>
              <a:gd name="connsiteX14" fmla="*/ 557661 w 594565"/>
              <a:gd name="connsiteY14" fmla="*/ 352639 h 389543"/>
              <a:gd name="connsiteX15" fmla="*/ 594565 w 594565"/>
              <a:gd name="connsiteY15" fmla="*/ 389543 h 38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4565" h="389543">
                <a:moveTo>
                  <a:pt x="0" y="90210"/>
                </a:moveTo>
                <a:lnTo>
                  <a:pt x="57407" y="110713"/>
                </a:lnTo>
                <a:lnTo>
                  <a:pt x="94311" y="127114"/>
                </a:lnTo>
                <a:lnTo>
                  <a:pt x="139416" y="69708"/>
                </a:lnTo>
                <a:lnTo>
                  <a:pt x="188621" y="0"/>
                </a:lnTo>
                <a:lnTo>
                  <a:pt x="221425" y="94311"/>
                </a:lnTo>
                <a:lnTo>
                  <a:pt x="262429" y="151717"/>
                </a:lnTo>
                <a:lnTo>
                  <a:pt x="270630" y="192722"/>
                </a:lnTo>
                <a:lnTo>
                  <a:pt x="262429" y="229626"/>
                </a:lnTo>
                <a:lnTo>
                  <a:pt x="278831" y="262429"/>
                </a:lnTo>
                <a:lnTo>
                  <a:pt x="360840" y="274730"/>
                </a:lnTo>
                <a:lnTo>
                  <a:pt x="381342" y="291132"/>
                </a:lnTo>
                <a:lnTo>
                  <a:pt x="410045" y="303434"/>
                </a:lnTo>
                <a:lnTo>
                  <a:pt x="471552" y="315735"/>
                </a:lnTo>
                <a:lnTo>
                  <a:pt x="557661" y="352639"/>
                </a:lnTo>
                <a:lnTo>
                  <a:pt x="594565" y="38954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170665" y="2657091"/>
            <a:ext cx="1107136" cy="1718087"/>
          </a:xfrm>
          <a:custGeom>
            <a:avLst/>
            <a:gdLst>
              <a:gd name="connsiteX0" fmla="*/ 635570 w 1107136"/>
              <a:gd name="connsiteY0" fmla="*/ 0 h 1718087"/>
              <a:gd name="connsiteX1" fmla="*/ 701177 w 1107136"/>
              <a:gd name="connsiteY1" fmla="*/ 16401 h 1718087"/>
              <a:gd name="connsiteX2" fmla="*/ 824191 w 1107136"/>
              <a:gd name="connsiteY2" fmla="*/ 28703 h 1718087"/>
              <a:gd name="connsiteX3" fmla="*/ 910300 w 1107136"/>
              <a:gd name="connsiteY3" fmla="*/ 77908 h 1718087"/>
              <a:gd name="connsiteX4" fmla="*/ 1008711 w 1107136"/>
              <a:gd name="connsiteY4" fmla="*/ 139415 h 1718087"/>
              <a:gd name="connsiteX5" fmla="*/ 1074318 w 1107136"/>
              <a:gd name="connsiteY5" fmla="*/ 172218 h 1718087"/>
              <a:gd name="connsiteX6" fmla="*/ 1098921 w 1107136"/>
              <a:gd name="connsiteY6" fmla="*/ 209122 h 1718087"/>
              <a:gd name="connsiteX7" fmla="*/ 1107122 w 1107136"/>
              <a:gd name="connsiteY7" fmla="*/ 266529 h 1718087"/>
              <a:gd name="connsiteX8" fmla="*/ 1082519 w 1107136"/>
              <a:gd name="connsiteY8" fmla="*/ 385442 h 1718087"/>
              <a:gd name="connsiteX9" fmla="*/ 1045615 w 1107136"/>
              <a:gd name="connsiteY9" fmla="*/ 455149 h 1718087"/>
              <a:gd name="connsiteX10" fmla="*/ 967706 w 1107136"/>
              <a:gd name="connsiteY10" fmla="*/ 541259 h 1718087"/>
              <a:gd name="connsiteX11" fmla="*/ 934903 w 1107136"/>
              <a:gd name="connsiteY11" fmla="*/ 561761 h 1718087"/>
              <a:gd name="connsiteX12" fmla="*/ 918501 w 1107136"/>
              <a:gd name="connsiteY12" fmla="*/ 602766 h 1718087"/>
              <a:gd name="connsiteX13" fmla="*/ 897999 w 1107136"/>
              <a:gd name="connsiteY13" fmla="*/ 631469 h 1718087"/>
              <a:gd name="connsiteX14" fmla="*/ 881597 w 1107136"/>
              <a:gd name="connsiteY14" fmla="*/ 643770 h 1718087"/>
              <a:gd name="connsiteX15" fmla="*/ 861095 w 1107136"/>
              <a:gd name="connsiteY15" fmla="*/ 688875 h 1718087"/>
              <a:gd name="connsiteX16" fmla="*/ 848793 w 1107136"/>
              <a:gd name="connsiteY16" fmla="*/ 729879 h 1718087"/>
              <a:gd name="connsiteX17" fmla="*/ 824191 w 1107136"/>
              <a:gd name="connsiteY17" fmla="*/ 881596 h 1718087"/>
              <a:gd name="connsiteX18" fmla="*/ 824191 w 1107136"/>
              <a:gd name="connsiteY18" fmla="*/ 918500 h 1718087"/>
              <a:gd name="connsiteX19" fmla="*/ 758583 w 1107136"/>
              <a:gd name="connsiteY19" fmla="*/ 1041513 h 1718087"/>
              <a:gd name="connsiteX20" fmla="*/ 717579 w 1107136"/>
              <a:gd name="connsiteY20" fmla="*/ 1115322 h 1718087"/>
              <a:gd name="connsiteX21" fmla="*/ 602766 w 1107136"/>
              <a:gd name="connsiteY21" fmla="*/ 1176828 h 1718087"/>
              <a:gd name="connsiteX22" fmla="*/ 487954 w 1107136"/>
              <a:gd name="connsiteY22" fmla="*/ 1193230 h 1718087"/>
              <a:gd name="connsiteX23" fmla="*/ 328036 w 1107136"/>
              <a:gd name="connsiteY23" fmla="*/ 1258837 h 1718087"/>
              <a:gd name="connsiteX24" fmla="*/ 270630 w 1107136"/>
              <a:gd name="connsiteY24" fmla="*/ 1353148 h 1718087"/>
              <a:gd name="connsiteX25" fmla="*/ 258329 w 1107136"/>
              <a:gd name="connsiteY25" fmla="*/ 1418755 h 1718087"/>
              <a:gd name="connsiteX26" fmla="*/ 237826 w 1107136"/>
              <a:gd name="connsiteY26" fmla="*/ 1467960 h 1718087"/>
              <a:gd name="connsiteX27" fmla="*/ 172219 w 1107136"/>
              <a:gd name="connsiteY27" fmla="*/ 1537668 h 1718087"/>
              <a:gd name="connsiteX28" fmla="*/ 127114 w 1107136"/>
              <a:gd name="connsiteY28" fmla="*/ 1603275 h 1718087"/>
              <a:gd name="connsiteX29" fmla="*/ 32804 w 1107136"/>
              <a:gd name="connsiteY29" fmla="*/ 1652480 h 1718087"/>
              <a:gd name="connsiteX30" fmla="*/ 20503 w 1107136"/>
              <a:gd name="connsiteY30" fmla="*/ 1693485 h 1718087"/>
              <a:gd name="connsiteX31" fmla="*/ 0 w 1107136"/>
              <a:gd name="connsiteY31" fmla="*/ 1718087 h 171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7136" h="1718087">
                <a:moveTo>
                  <a:pt x="635570" y="0"/>
                </a:moveTo>
                <a:lnTo>
                  <a:pt x="701177" y="16401"/>
                </a:lnTo>
                <a:lnTo>
                  <a:pt x="824191" y="28703"/>
                </a:lnTo>
                <a:lnTo>
                  <a:pt x="910300" y="77908"/>
                </a:lnTo>
                <a:lnTo>
                  <a:pt x="1008711" y="139415"/>
                </a:lnTo>
                <a:lnTo>
                  <a:pt x="1074318" y="172218"/>
                </a:lnTo>
                <a:lnTo>
                  <a:pt x="1098921" y="209122"/>
                </a:lnTo>
                <a:cubicBezTo>
                  <a:pt x="1107856" y="258262"/>
                  <a:pt x="1107122" y="238946"/>
                  <a:pt x="1107122" y="266529"/>
                </a:cubicBezTo>
                <a:lnTo>
                  <a:pt x="1082519" y="385442"/>
                </a:lnTo>
                <a:lnTo>
                  <a:pt x="1045615" y="455149"/>
                </a:lnTo>
                <a:lnTo>
                  <a:pt x="967706" y="541259"/>
                </a:lnTo>
                <a:lnTo>
                  <a:pt x="934903" y="561761"/>
                </a:lnTo>
                <a:lnTo>
                  <a:pt x="918501" y="602766"/>
                </a:lnTo>
                <a:lnTo>
                  <a:pt x="897999" y="631469"/>
                </a:lnTo>
                <a:lnTo>
                  <a:pt x="881597" y="643770"/>
                </a:lnTo>
                <a:lnTo>
                  <a:pt x="861095" y="688875"/>
                </a:lnTo>
                <a:cubicBezTo>
                  <a:pt x="852475" y="727666"/>
                  <a:pt x="861806" y="716870"/>
                  <a:pt x="848793" y="729879"/>
                </a:cubicBezTo>
                <a:lnTo>
                  <a:pt x="824191" y="881596"/>
                </a:lnTo>
                <a:lnTo>
                  <a:pt x="824191" y="918500"/>
                </a:lnTo>
                <a:lnTo>
                  <a:pt x="758583" y="1041513"/>
                </a:lnTo>
                <a:lnTo>
                  <a:pt x="717579" y="1115322"/>
                </a:lnTo>
                <a:lnTo>
                  <a:pt x="602766" y="1176828"/>
                </a:lnTo>
                <a:lnTo>
                  <a:pt x="487954" y="1193230"/>
                </a:lnTo>
                <a:lnTo>
                  <a:pt x="328036" y="1258837"/>
                </a:lnTo>
                <a:lnTo>
                  <a:pt x="270630" y="1353148"/>
                </a:lnTo>
                <a:lnTo>
                  <a:pt x="258329" y="1418755"/>
                </a:lnTo>
                <a:lnTo>
                  <a:pt x="237826" y="1467960"/>
                </a:lnTo>
                <a:lnTo>
                  <a:pt x="172219" y="1537668"/>
                </a:lnTo>
                <a:lnTo>
                  <a:pt x="127114" y="1603275"/>
                </a:lnTo>
                <a:lnTo>
                  <a:pt x="32804" y="1652480"/>
                </a:lnTo>
                <a:lnTo>
                  <a:pt x="20503" y="1693485"/>
                </a:lnTo>
                <a:lnTo>
                  <a:pt x="0" y="171808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 16"/>
          <p:cNvSpPr/>
          <p:nvPr/>
        </p:nvSpPr>
        <p:spPr>
          <a:xfrm>
            <a:off x="4317772" y="4420283"/>
            <a:ext cx="615067" cy="984108"/>
          </a:xfrm>
          <a:custGeom>
            <a:avLst/>
            <a:gdLst>
              <a:gd name="connsiteX0" fmla="*/ 578163 w 615067"/>
              <a:gd name="connsiteY0" fmla="*/ 0 h 984108"/>
              <a:gd name="connsiteX1" fmla="*/ 615067 w 615067"/>
              <a:gd name="connsiteY1" fmla="*/ 65608 h 984108"/>
              <a:gd name="connsiteX2" fmla="*/ 594565 w 615067"/>
              <a:gd name="connsiteY2" fmla="*/ 118913 h 984108"/>
              <a:gd name="connsiteX3" fmla="*/ 606867 w 615067"/>
              <a:gd name="connsiteY3" fmla="*/ 164018 h 984108"/>
              <a:gd name="connsiteX4" fmla="*/ 553561 w 615067"/>
              <a:gd name="connsiteY4" fmla="*/ 225525 h 984108"/>
              <a:gd name="connsiteX5" fmla="*/ 459250 w 615067"/>
              <a:gd name="connsiteY5" fmla="*/ 258329 h 984108"/>
              <a:gd name="connsiteX6" fmla="*/ 352639 w 615067"/>
              <a:gd name="connsiteY6" fmla="*/ 262429 h 984108"/>
              <a:gd name="connsiteX7" fmla="*/ 352639 w 615067"/>
              <a:gd name="connsiteY7" fmla="*/ 319835 h 984108"/>
              <a:gd name="connsiteX8" fmla="*/ 303433 w 615067"/>
              <a:gd name="connsiteY8" fmla="*/ 364940 h 984108"/>
              <a:gd name="connsiteX9" fmla="*/ 225525 w 615067"/>
              <a:gd name="connsiteY9" fmla="*/ 340338 h 984108"/>
              <a:gd name="connsiteX10" fmla="*/ 225525 w 615067"/>
              <a:gd name="connsiteY10" fmla="*/ 418246 h 984108"/>
              <a:gd name="connsiteX11" fmla="*/ 250128 w 615067"/>
              <a:gd name="connsiteY11" fmla="*/ 455150 h 984108"/>
              <a:gd name="connsiteX12" fmla="*/ 200922 w 615067"/>
              <a:gd name="connsiteY12" fmla="*/ 479753 h 984108"/>
              <a:gd name="connsiteX13" fmla="*/ 200922 w 615067"/>
              <a:gd name="connsiteY13" fmla="*/ 512556 h 984108"/>
              <a:gd name="connsiteX14" fmla="*/ 168119 w 615067"/>
              <a:gd name="connsiteY14" fmla="*/ 549460 h 984108"/>
              <a:gd name="connsiteX15" fmla="*/ 147616 w 615067"/>
              <a:gd name="connsiteY15" fmla="*/ 553561 h 984108"/>
              <a:gd name="connsiteX16" fmla="*/ 94311 w 615067"/>
              <a:gd name="connsiteY16" fmla="*/ 594565 h 984108"/>
              <a:gd name="connsiteX17" fmla="*/ 90210 w 615067"/>
              <a:gd name="connsiteY17" fmla="*/ 635570 h 984108"/>
              <a:gd name="connsiteX18" fmla="*/ 139415 w 615067"/>
              <a:gd name="connsiteY18" fmla="*/ 684775 h 984108"/>
              <a:gd name="connsiteX19" fmla="*/ 143516 w 615067"/>
              <a:gd name="connsiteY19" fmla="*/ 709378 h 984108"/>
              <a:gd name="connsiteX20" fmla="*/ 69708 w 615067"/>
              <a:gd name="connsiteY20" fmla="*/ 766784 h 984108"/>
              <a:gd name="connsiteX21" fmla="*/ 32804 w 615067"/>
              <a:gd name="connsiteY21" fmla="*/ 811889 h 984108"/>
              <a:gd name="connsiteX22" fmla="*/ 16402 w 615067"/>
              <a:gd name="connsiteY22" fmla="*/ 852894 h 984108"/>
              <a:gd name="connsiteX23" fmla="*/ 0 w 615067"/>
              <a:gd name="connsiteY23" fmla="*/ 881597 h 984108"/>
              <a:gd name="connsiteX24" fmla="*/ 0 w 615067"/>
              <a:gd name="connsiteY24" fmla="*/ 910300 h 984108"/>
              <a:gd name="connsiteX25" fmla="*/ 0 w 615067"/>
              <a:gd name="connsiteY25" fmla="*/ 959505 h 984108"/>
              <a:gd name="connsiteX26" fmla="*/ 4101 w 615067"/>
              <a:gd name="connsiteY26" fmla="*/ 984108 h 9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5067" h="984108">
                <a:moveTo>
                  <a:pt x="578163" y="0"/>
                </a:moveTo>
                <a:lnTo>
                  <a:pt x="615067" y="65608"/>
                </a:lnTo>
                <a:lnTo>
                  <a:pt x="594565" y="118913"/>
                </a:lnTo>
                <a:lnTo>
                  <a:pt x="606867" y="164018"/>
                </a:lnTo>
                <a:lnTo>
                  <a:pt x="553561" y="225525"/>
                </a:lnTo>
                <a:lnTo>
                  <a:pt x="459250" y="258329"/>
                </a:lnTo>
                <a:lnTo>
                  <a:pt x="352639" y="262429"/>
                </a:lnTo>
                <a:lnTo>
                  <a:pt x="352639" y="319835"/>
                </a:lnTo>
                <a:lnTo>
                  <a:pt x="303433" y="364940"/>
                </a:lnTo>
                <a:lnTo>
                  <a:pt x="225525" y="340338"/>
                </a:lnTo>
                <a:lnTo>
                  <a:pt x="225525" y="418246"/>
                </a:lnTo>
                <a:lnTo>
                  <a:pt x="250128" y="455150"/>
                </a:lnTo>
                <a:lnTo>
                  <a:pt x="200922" y="479753"/>
                </a:lnTo>
                <a:lnTo>
                  <a:pt x="200922" y="512556"/>
                </a:lnTo>
                <a:lnTo>
                  <a:pt x="168119" y="549460"/>
                </a:lnTo>
                <a:lnTo>
                  <a:pt x="147616" y="553561"/>
                </a:lnTo>
                <a:lnTo>
                  <a:pt x="94311" y="594565"/>
                </a:lnTo>
                <a:lnTo>
                  <a:pt x="90210" y="635570"/>
                </a:lnTo>
                <a:lnTo>
                  <a:pt x="139415" y="684775"/>
                </a:lnTo>
                <a:lnTo>
                  <a:pt x="143516" y="709378"/>
                </a:lnTo>
                <a:lnTo>
                  <a:pt x="69708" y="766784"/>
                </a:lnTo>
                <a:lnTo>
                  <a:pt x="32804" y="811889"/>
                </a:lnTo>
                <a:lnTo>
                  <a:pt x="16402" y="852894"/>
                </a:lnTo>
                <a:lnTo>
                  <a:pt x="0" y="881597"/>
                </a:lnTo>
                <a:lnTo>
                  <a:pt x="0" y="910300"/>
                </a:lnTo>
                <a:lnTo>
                  <a:pt x="0" y="959505"/>
                </a:lnTo>
                <a:lnTo>
                  <a:pt x="4101" y="98410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590640" y="6224807"/>
            <a:ext cx="822983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FEDERACIÓN PANAMERICANA DE  </a:t>
            </a: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ASOCIACIONES </a:t>
            </a:r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 ARQUITECTOS - FPAA</a:t>
            </a:r>
          </a:p>
        </p:txBody>
      </p:sp>
      <p:pic>
        <p:nvPicPr>
          <p:cNvPr id="64" name="Picture 10" descr="C:\Users\LAK\Desktop\logo federacion panamerica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6" y="6188170"/>
            <a:ext cx="474463" cy="4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0695" y="4941168"/>
            <a:ext cx="244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smtClean="0"/>
              <a:t>Consejo Profesional de Arquitectura y Urbanismo </a:t>
            </a:r>
            <a:r>
              <a:rPr lang="pt-BR" sz="800" b="1" dirty="0" smtClean="0"/>
              <a:t>(CPAU) </a:t>
            </a:r>
            <a:r>
              <a:rPr lang="pt-BR" sz="800" dirty="0" smtClean="0"/>
              <a:t>-Miembro Corresponsal </a:t>
            </a:r>
            <a:endParaRPr lang="pt-BR" sz="800" dirty="0"/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539552" y="4590214"/>
            <a:ext cx="3778220" cy="7488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912068" y="434535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ARGENTINA</a:t>
            </a:r>
            <a:endParaRPr lang="pt-BR" sz="1400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-30695" y="3666510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b="1" dirty="0"/>
              <a:t>Colegio de Arquitectos de Chile </a:t>
            </a:r>
            <a:r>
              <a:rPr lang="pt-BR" sz="800" b="1" dirty="0" smtClean="0"/>
              <a:t> </a:t>
            </a:r>
            <a:endParaRPr lang="pt-BR" sz="800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6378017" y="2348880"/>
            <a:ext cx="244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b="1" dirty="0"/>
              <a:t>Instituto de Arquitectos de Brasil (IAB</a:t>
            </a:r>
            <a:r>
              <a:rPr lang="pt-BR" sz="800" b="1" dirty="0" smtClean="0"/>
              <a:t>)</a:t>
            </a:r>
          </a:p>
          <a:p>
            <a:pPr algn="just"/>
            <a:r>
              <a:rPr lang="pt-BR" sz="800" dirty="0"/>
              <a:t> </a:t>
            </a:r>
            <a:endParaRPr lang="pt-BR" sz="8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err="1" smtClean="0"/>
              <a:t>Consejo</a:t>
            </a:r>
            <a:r>
              <a:rPr lang="pt-BR" sz="800" dirty="0" smtClean="0"/>
              <a:t> de Arquitetura e Urbanismo</a:t>
            </a:r>
            <a:r>
              <a:rPr lang="pt-BR" sz="800" dirty="0" smtClean="0"/>
              <a:t> </a:t>
            </a:r>
            <a:r>
              <a:rPr lang="pt-BR" sz="800" dirty="0" smtClean="0"/>
              <a:t>- CAU</a:t>
            </a:r>
            <a:endParaRPr lang="pt-BR" sz="800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6372200" y="364502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b="1" dirty="0"/>
              <a:t>Asociación Paraguaya de </a:t>
            </a:r>
            <a:r>
              <a:rPr lang="pt-BR" sz="800" b="1" dirty="0" err="1" smtClean="0"/>
              <a:t>Arquitectos</a:t>
            </a:r>
            <a:r>
              <a:rPr lang="pt-BR" sz="800" b="1" dirty="0" smtClean="0"/>
              <a:t> - APAR</a:t>
            </a:r>
            <a:r>
              <a:rPr lang="pt-BR" sz="800" b="1" dirty="0"/>
              <a:t> </a:t>
            </a:r>
            <a:r>
              <a:rPr lang="pt-BR" sz="800" dirty="0" smtClean="0"/>
              <a:t> </a:t>
            </a:r>
            <a:endParaRPr lang="pt-BR" sz="800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6372200" y="4509700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b="1" dirty="0"/>
              <a:t>Sociedad de Arquitectos del Uruguay - SAU</a:t>
            </a:r>
            <a:r>
              <a:rPr lang="pt-BR" sz="800" dirty="0" smtClean="0"/>
              <a:t> </a:t>
            </a:r>
            <a:endParaRPr lang="pt-BR" sz="8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-30695" y="4653136"/>
            <a:ext cx="210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b="1" dirty="0"/>
              <a:t>Fed. Argentina de Entid. de Arq. (FADEA) - Miembro Titular </a:t>
            </a:r>
            <a:r>
              <a:rPr lang="pt-BR" sz="800" b="1" dirty="0" smtClean="0"/>
              <a:t> 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42396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0"/>
            <a:ext cx="9144000" cy="60929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5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37225"/>
            <a:ext cx="3885888" cy="412402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" name="Retângulo 1039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1" name="Retângulo 1040"/>
          <p:cNvSpPr/>
          <p:nvPr/>
        </p:nvSpPr>
        <p:spPr>
          <a:xfrm>
            <a:off x="0" y="548680"/>
            <a:ext cx="4860032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-1404664" y="188640"/>
            <a:ext cx="5796309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REGIÓN ANDINA</a:t>
            </a:r>
            <a:endParaRPr lang="pt-BR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899592" y="806481"/>
            <a:ext cx="1776961" cy="910319"/>
            <a:chOff x="35446" y="1120886"/>
            <a:chExt cx="9144000" cy="4684378"/>
          </a:xfrm>
        </p:grpSpPr>
        <p:pic>
          <p:nvPicPr>
            <p:cNvPr id="1028" name="Picture 4" descr="C:\Users\LAK\Desktop\mapa-mundi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6" y="1120886"/>
              <a:ext cx="9144000" cy="4684378"/>
            </a:xfrm>
            <a:prstGeom prst="rect">
              <a:avLst/>
            </a:prstGeom>
            <a:solidFill>
              <a:schemeClr val="accent3">
                <a:lumMod val="75000"/>
                <a:alpha val="69000"/>
              </a:schemeClr>
            </a:solidFill>
          </p:spPr>
        </p:pic>
        <p:sp>
          <p:nvSpPr>
            <p:cNvPr id="4" name="Forma livre 3"/>
            <p:cNvSpPr/>
            <p:nvPr/>
          </p:nvSpPr>
          <p:spPr>
            <a:xfrm>
              <a:off x="2620462" y="3160510"/>
              <a:ext cx="331393" cy="441858"/>
            </a:xfrm>
            <a:custGeom>
              <a:avLst/>
              <a:gdLst>
                <a:gd name="connsiteX0" fmla="*/ 64437 w 331393"/>
                <a:gd name="connsiteY0" fmla="*/ 346736 h 441858"/>
                <a:gd name="connsiteX1" fmla="*/ 15342 w 331393"/>
                <a:gd name="connsiteY1" fmla="*/ 343667 h 441858"/>
                <a:gd name="connsiteX2" fmla="*/ 0 w 331393"/>
                <a:gd name="connsiteY2" fmla="*/ 291503 h 441858"/>
                <a:gd name="connsiteX3" fmla="*/ 42958 w 331393"/>
                <a:gd name="connsiteY3" fmla="*/ 260819 h 441858"/>
                <a:gd name="connsiteX4" fmla="*/ 46027 w 331393"/>
                <a:gd name="connsiteY4" fmla="*/ 220929 h 441858"/>
                <a:gd name="connsiteX5" fmla="*/ 18410 w 331393"/>
                <a:gd name="connsiteY5" fmla="*/ 135012 h 441858"/>
                <a:gd name="connsiteX6" fmla="*/ 49095 w 331393"/>
                <a:gd name="connsiteY6" fmla="*/ 116601 h 441858"/>
                <a:gd name="connsiteX7" fmla="*/ 82848 w 331393"/>
                <a:gd name="connsiteY7" fmla="*/ 79780 h 441858"/>
                <a:gd name="connsiteX8" fmla="*/ 116601 w 331393"/>
                <a:gd name="connsiteY8" fmla="*/ 39890 h 441858"/>
                <a:gd name="connsiteX9" fmla="*/ 156491 w 331393"/>
                <a:gd name="connsiteY9" fmla="*/ 21479 h 441858"/>
                <a:gd name="connsiteX10" fmla="*/ 202518 w 331393"/>
                <a:gd name="connsiteY10" fmla="*/ 0 h 441858"/>
                <a:gd name="connsiteX11" fmla="*/ 187176 w 331393"/>
                <a:gd name="connsiteY11" fmla="*/ 61369 h 441858"/>
                <a:gd name="connsiteX12" fmla="*/ 150354 w 331393"/>
                <a:gd name="connsiteY12" fmla="*/ 98191 h 441858"/>
                <a:gd name="connsiteX13" fmla="*/ 187176 w 331393"/>
                <a:gd name="connsiteY13" fmla="*/ 153423 h 441858"/>
                <a:gd name="connsiteX14" fmla="*/ 217860 w 331393"/>
                <a:gd name="connsiteY14" fmla="*/ 150354 h 441858"/>
                <a:gd name="connsiteX15" fmla="*/ 248545 w 331393"/>
                <a:gd name="connsiteY15" fmla="*/ 181039 h 441858"/>
                <a:gd name="connsiteX16" fmla="*/ 273092 w 331393"/>
                <a:gd name="connsiteY16" fmla="*/ 217860 h 441858"/>
                <a:gd name="connsiteX17" fmla="*/ 312982 w 331393"/>
                <a:gd name="connsiteY17" fmla="*/ 279230 h 441858"/>
                <a:gd name="connsiteX18" fmla="*/ 331393 w 331393"/>
                <a:gd name="connsiteY18" fmla="*/ 312983 h 441858"/>
                <a:gd name="connsiteX19" fmla="*/ 322188 w 331393"/>
                <a:gd name="connsiteY19" fmla="*/ 337530 h 441858"/>
                <a:gd name="connsiteX20" fmla="*/ 276161 w 331393"/>
                <a:gd name="connsiteY20" fmla="*/ 288435 h 441858"/>
                <a:gd name="connsiteX21" fmla="*/ 227066 w 331393"/>
                <a:gd name="connsiteY21" fmla="*/ 309914 h 441858"/>
                <a:gd name="connsiteX22" fmla="*/ 230134 w 331393"/>
                <a:gd name="connsiteY22" fmla="*/ 368215 h 441858"/>
                <a:gd name="connsiteX23" fmla="*/ 242408 w 331393"/>
                <a:gd name="connsiteY23" fmla="*/ 426516 h 441858"/>
                <a:gd name="connsiteX24" fmla="*/ 220929 w 331393"/>
                <a:gd name="connsiteY24" fmla="*/ 441858 h 441858"/>
                <a:gd name="connsiteX25" fmla="*/ 187176 w 331393"/>
                <a:gd name="connsiteY25" fmla="*/ 423447 h 441858"/>
                <a:gd name="connsiteX26" fmla="*/ 156491 w 331393"/>
                <a:gd name="connsiteY26" fmla="*/ 411173 h 441858"/>
                <a:gd name="connsiteX27" fmla="*/ 144217 w 331393"/>
                <a:gd name="connsiteY27" fmla="*/ 371283 h 441858"/>
                <a:gd name="connsiteX28" fmla="*/ 64437 w 331393"/>
                <a:gd name="connsiteY28" fmla="*/ 346736 h 44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1393" h="441858">
                  <a:moveTo>
                    <a:pt x="64437" y="346736"/>
                  </a:moveTo>
                  <a:lnTo>
                    <a:pt x="15342" y="343667"/>
                  </a:lnTo>
                  <a:lnTo>
                    <a:pt x="0" y="291503"/>
                  </a:lnTo>
                  <a:lnTo>
                    <a:pt x="42958" y="260819"/>
                  </a:lnTo>
                  <a:lnTo>
                    <a:pt x="46027" y="220929"/>
                  </a:lnTo>
                  <a:lnTo>
                    <a:pt x="18410" y="135012"/>
                  </a:lnTo>
                  <a:lnTo>
                    <a:pt x="49095" y="116601"/>
                  </a:lnTo>
                  <a:lnTo>
                    <a:pt x="82848" y="79780"/>
                  </a:lnTo>
                  <a:lnTo>
                    <a:pt x="116601" y="39890"/>
                  </a:lnTo>
                  <a:lnTo>
                    <a:pt x="156491" y="21479"/>
                  </a:lnTo>
                  <a:lnTo>
                    <a:pt x="202518" y="0"/>
                  </a:lnTo>
                  <a:lnTo>
                    <a:pt x="187176" y="61369"/>
                  </a:lnTo>
                  <a:lnTo>
                    <a:pt x="150354" y="98191"/>
                  </a:lnTo>
                  <a:lnTo>
                    <a:pt x="187176" y="153423"/>
                  </a:lnTo>
                  <a:lnTo>
                    <a:pt x="217860" y="150354"/>
                  </a:lnTo>
                  <a:lnTo>
                    <a:pt x="248545" y="181039"/>
                  </a:lnTo>
                  <a:lnTo>
                    <a:pt x="273092" y="217860"/>
                  </a:lnTo>
                  <a:lnTo>
                    <a:pt x="312982" y="279230"/>
                  </a:lnTo>
                  <a:lnTo>
                    <a:pt x="331393" y="312983"/>
                  </a:lnTo>
                  <a:lnTo>
                    <a:pt x="322188" y="337530"/>
                  </a:lnTo>
                  <a:lnTo>
                    <a:pt x="276161" y="288435"/>
                  </a:lnTo>
                  <a:lnTo>
                    <a:pt x="227066" y="309914"/>
                  </a:lnTo>
                  <a:lnTo>
                    <a:pt x="230134" y="368215"/>
                  </a:lnTo>
                  <a:lnTo>
                    <a:pt x="242408" y="426516"/>
                  </a:lnTo>
                  <a:lnTo>
                    <a:pt x="220929" y="441858"/>
                  </a:lnTo>
                  <a:lnTo>
                    <a:pt x="187176" y="423447"/>
                  </a:lnTo>
                  <a:lnTo>
                    <a:pt x="156491" y="411173"/>
                  </a:lnTo>
                  <a:lnTo>
                    <a:pt x="144217" y="371283"/>
                  </a:lnTo>
                  <a:lnTo>
                    <a:pt x="64437" y="346736"/>
                  </a:lnTo>
                  <a:close/>
                </a:path>
              </a:pathLst>
            </a:custGeom>
            <a:solidFill>
              <a:schemeClr val="accent3">
                <a:lumMod val="75000"/>
                <a:alpha val="85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778919" y="3174206"/>
              <a:ext cx="307181" cy="300038"/>
            </a:xfrm>
            <a:custGeom>
              <a:avLst/>
              <a:gdLst>
                <a:gd name="connsiteX0" fmla="*/ 40481 w 307181"/>
                <a:gd name="connsiteY0" fmla="*/ 19050 h 300038"/>
                <a:gd name="connsiteX1" fmla="*/ 90487 w 307181"/>
                <a:gd name="connsiteY1" fmla="*/ 0 h 300038"/>
                <a:gd name="connsiteX2" fmla="*/ 123825 w 307181"/>
                <a:gd name="connsiteY2" fmla="*/ 42863 h 300038"/>
                <a:gd name="connsiteX3" fmla="*/ 183356 w 307181"/>
                <a:gd name="connsiteY3" fmla="*/ 45244 h 300038"/>
                <a:gd name="connsiteX4" fmla="*/ 245269 w 307181"/>
                <a:gd name="connsiteY4" fmla="*/ 19050 h 300038"/>
                <a:gd name="connsiteX5" fmla="*/ 297656 w 307181"/>
                <a:gd name="connsiteY5" fmla="*/ 73819 h 300038"/>
                <a:gd name="connsiteX6" fmla="*/ 300037 w 307181"/>
                <a:gd name="connsiteY6" fmla="*/ 119063 h 300038"/>
                <a:gd name="connsiteX7" fmla="*/ 304800 w 307181"/>
                <a:gd name="connsiteY7" fmla="*/ 169069 h 300038"/>
                <a:gd name="connsiteX8" fmla="*/ 307181 w 307181"/>
                <a:gd name="connsiteY8" fmla="*/ 197644 h 300038"/>
                <a:gd name="connsiteX9" fmla="*/ 261937 w 307181"/>
                <a:gd name="connsiteY9" fmla="*/ 233363 h 300038"/>
                <a:gd name="connsiteX10" fmla="*/ 200025 w 307181"/>
                <a:gd name="connsiteY10" fmla="*/ 221457 h 300038"/>
                <a:gd name="connsiteX11" fmla="*/ 209550 w 307181"/>
                <a:gd name="connsiteY11" fmla="*/ 271463 h 300038"/>
                <a:gd name="connsiteX12" fmla="*/ 202406 w 307181"/>
                <a:gd name="connsiteY12" fmla="*/ 300038 h 300038"/>
                <a:gd name="connsiteX13" fmla="*/ 169069 w 307181"/>
                <a:gd name="connsiteY13" fmla="*/ 295275 h 300038"/>
                <a:gd name="connsiteX14" fmla="*/ 59531 w 307181"/>
                <a:gd name="connsiteY14" fmla="*/ 133350 h 300038"/>
                <a:gd name="connsiteX15" fmla="*/ 30956 w 307181"/>
                <a:gd name="connsiteY15" fmla="*/ 133350 h 300038"/>
                <a:gd name="connsiteX16" fmla="*/ 0 w 307181"/>
                <a:gd name="connsiteY16" fmla="*/ 90488 h 300038"/>
                <a:gd name="connsiteX17" fmla="*/ 0 w 307181"/>
                <a:gd name="connsiteY17" fmla="*/ 90488 h 300038"/>
                <a:gd name="connsiteX18" fmla="*/ 40481 w 307181"/>
                <a:gd name="connsiteY18" fmla="*/ 19050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181" h="300038">
                  <a:moveTo>
                    <a:pt x="40481" y="19050"/>
                  </a:moveTo>
                  <a:lnTo>
                    <a:pt x="90487" y="0"/>
                  </a:lnTo>
                  <a:lnTo>
                    <a:pt x="123825" y="42863"/>
                  </a:lnTo>
                  <a:lnTo>
                    <a:pt x="183356" y="45244"/>
                  </a:lnTo>
                  <a:lnTo>
                    <a:pt x="245269" y="19050"/>
                  </a:lnTo>
                  <a:lnTo>
                    <a:pt x="297656" y="73819"/>
                  </a:lnTo>
                  <a:lnTo>
                    <a:pt x="300037" y="119063"/>
                  </a:lnTo>
                  <a:lnTo>
                    <a:pt x="304800" y="169069"/>
                  </a:lnTo>
                  <a:lnTo>
                    <a:pt x="307181" y="197644"/>
                  </a:lnTo>
                  <a:lnTo>
                    <a:pt x="261937" y="233363"/>
                  </a:lnTo>
                  <a:lnTo>
                    <a:pt x="200025" y="221457"/>
                  </a:lnTo>
                  <a:lnTo>
                    <a:pt x="209550" y="271463"/>
                  </a:lnTo>
                  <a:lnTo>
                    <a:pt x="202406" y="300038"/>
                  </a:lnTo>
                  <a:lnTo>
                    <a:pt x="169069" y="295275"/>
                  </a:lnTo>
                  <a:lnTo>
                    <a:pt x="59531" y="133350"/>
                  </a:lnTo>
                  <a:lnTo>
                    <a:pt x="30956" y="133350"/>
                  </a:lnTo>
                  <a:lnTo>
                    <a:pt x="0" y="90488"/>
                  </a:lnTo>
                  <a:lnTo>
                    <a:pt x="0" y="90488"/>
                  </a:lnTo>
                  <a:lnTo>
                    <a:pt x="40481" y="19050"/>
                  </a:lnTo>
                  <a:close/>
                </a:path>
              </a:pathLst>
            </a:custGeom>
            <a:solidFill>
              <a:schemeClr val="accent3">
                <a:lumMod val="75000"/>
                <a:alpha val="85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555081" y="3467100"/>
              <a:ext cx="230982" cy="188119"/>
            </a:xfrm>
            <a:custGeom>
              <a:avLst/>
              <a:gdLst>
                <a:gd name="connsiteX0" fmla="*/ 66675 w 230982"/>
                <a:gd name="connsiteY0" fmla="*/ 0 h 188119"/>
                <a:gd name="connsiteX1" fmla="*/ 28575 w 230982"/>
                <a:gd name="connsiteY1" fmla="*/ 40481 h 188119"/>
                <a:gd name="connsiteX2" fmla="*/ 14288 w 230982"/>
                <a:gd name="connsiteY2" fmla="*/ 76200 h 188119"/>
                <a:gd name="connsiteX3" fmla="*/ 16669 w 230982"/>
                <a:gd name="connsiteY3" fmla="*/ 116681 h 188119"/>
                <a:gd name="connsiteX4" fmla="*/ 40482 w 230982"/>
                <a:gd name="connsiteY4" fmla="*/ 119063 h 188119"/>
                <a:gd name="connsiteX5" fmla="*/ 11907 w 230982"/>
                <a:gd name="connsiteY5" fmla="*/ 147638 h 188119"/>
                <a:gd name="connsiteX6" fmla="*/ 0 w 230982"/>
                <a:gd name="connsiteY6" fmla="*/ 169069 h 188119"/>
                <a:gd name="connsiteX7" fmla="*/ 38100 w 230982"/>
                <a:gd name="connsiteY7" fmla="*/ 180975 h 188119"/>
                <a:gd name="connsiteX8" fmla="*/ 64294 w 230982"/>
                <a:gd name="connsiteY8" fmla="*/ 188119 h 188119"/>
                <a:gd name="connsiteX9" fmla="*/ 83344 w 230982"/>
                <a:gd name="connsiteY9" fmla="*/ 135731 h 188119"/>
                <a:gd name="connsiteX10" fmla="*/ 111919 w 230982"/>
                <a:gd name="connsiteY10" fmla="*/ 111919 h 188119"/>
                <a:gd name="connsiteX11" fmla="*/ 142875 w 230982"/>
                <a:gd name="connsiteY11" fmla="*/ 85725 h 188119"/>
                <a:gd name="connsiteX12" fmla="*/ 157163 w 230982"/>
                <a:gd name="connsiteY12" fmla="*/ 50006 h 188119"/>
                <a:gd name="connsiteX13" fmla="*/ 183357 w 230982"/>
                <a:gd name="connsiteY13" fmla="*/ 102394 h 188119"/>
                <a:gd name="connsiteX14" fmla="*/ 211932 w 230982"/>
                <a:gd name="connsiteY14" fmla="*/ 128588 h 188119"/>
                <a:gd name="connsiteX15" fmla="*/ 230982 w 230982"/>
                <a:gd name="connsiteY15" fmla="*/ 119063 h 188119"/>
                <a:gd name="connsiteX16" fmla="*/ 211932 w 230982"/>
                <a:gd name="connsiteY16" fmla="*/ 66675 h 188119"/>
                <a:gd name="connsiteX17" fmla="*/ 130969 w 230982"/>
                <a:gd name="connsiteY17" fmla="*/ 42863 h 188119"/>
                <a:gd name="connsiteX18" fmla="*/ 121444 w 230982"/>
                <a:gd name="connsiteY18" fmla="*/ 35719 h 188119"/>
                <a:gd name="connsiteX19" fmla="*/ 66675 w 230982"/>
                <a:gd name="connsiteY19" fmla="*/ 0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982" h="188119">
                  <a:moveTo>
                    <a:pt x="66675" y="0"/>
                  </a:moveTo>
                  <a:lnTo>
                    <a:pt x="28575" y="40481"/>
                  </a:lnTo>
                  <a:lnTo>
                    <a:pt x="14288" y="76200"/>
                  </a:lnTo>
                  <a:lnTo>
                    <a:pt x="16669" y="116681"/>
                  </a:lnTo>
                  <a:lnTo>
                    <a:pt x="40482" y="119063"/>
                  </a:lnTo>
                  <a:lnTo>
                    <a:pt x="11907" y="147638"/>
                  </a:lnTo>
                  <a:lnTo>
                    <a:pt x="0" y="169069"/>
                  </a:lnTo>
                  <a:lnTo>
                    <a:pt x="38100" y="180975"/>
                  </a:lnTo>
                  <a:lnTo>
                    <a:pt x="64294" y="188119"/>
                  </a:lnTo>
                  <a:lnTo>
                    <a:pt x="83344" y="135731"/>
                  </a:lnTo>
                  <a:lnTo>
                    <a:pt x="111919" y="111919"/>
                  </a:lnTo>
                  <a:lnTo>
                    <a:pt x="142875" y="85725"/>
                  </a:lnTo>
                  <a:lnTo>
                    <a:pt x="157163" y="50006"/>
                  </a:lnTo>
                  <a:lnTo>
                    <a:pt x="183357" y="102394"/>
                  </a:lnTo>
                  <a:lnTo>
                    <a:pt x="211932" y="128588"/>
                  </a:lnTo>
                  <a:lnTo>
                    <a:pt x="230982" y="119063"/>
                  </a:lnTo>
                  <a:lnTo>
                    <a:pt x="211932" y="66675"/>
                  </a:lnTo>
                  <a:lnTo>
                    <a:pt x="130969" y="42863"/>
                  </a:lnTo>
                  <a:lnTo>
                    <a:pt x="121444" y="3571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84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547938" y="3524250"/>
              <a:ext cx="338137" cy="521494"/>
            </a:xfrm>
            <a:custGeom>
              <a:avLst/>
              <a:gdLst>
                <a:gd name="connsiteX0" fmla="*/ 285750 w 338137"/>
                <a:gd name="connsiteY0" fmla="*/ 71438 h 521494"/>
                <a:gd name="connsiteX1" fmla="*/ 297656 w 338137"/>
                <a:gd name="connsiteY1" fmla="*/ 116681 h 521494"/>
                <a:gd name="connsiteX2" fmla="*/ 261937 w 338137"/>
                <a:gd name="connsiteY2" fmla="*/ 116681 h 521494"/>
                <a:gd name="connsiteX3" fmla="*/ 226218 w 338137"/>
                <a:gd name="connsiteY3" fmla="*/ 133350 h 521494"/>
                <a:gd name="connsiteX4" fmla="*/ 221456 w 338137"/>
                <a:gd name="connsiteY4" fmla="*/ 161925 h 521494"/>
                <a:gd name="connsiteX5" fmla="*/ 195262 w 338137"/>
                <a:gd name="connsiteY5" fmla="*/ 209550 h 521494"/>
                <a:gd name="connsiteX6" fmla="*/ 214312 w 338137"/>
                <a:gd name="connsiteY6" fmla="*/ 235744 h 521494"/>
                <a:gd name="connsiteX7" fmla="*/ 238125 w 338137"/>
                <a:gd name="connsiteY7" fmla="*/ 278606 h 521494"/>
                <a:gd name="connsiteX8" fmla="*/ 257175 w 338137"/>
                <a:gd name="connsiteY8" fmla="*/ 285750 h 521494"/>
                <a:gd name="connsiteX9" fmla="*/ 285750 w 338137"/>
                <a:gd name="connsiteY9" fmla="*/ 266700 h 521494"/>
                <a:gd name="connsiteX10" fmla="*/ 292893 w 338137"/>
                <a:gd name="connsiteY10" fmla="*/ 304800 h 521494"/>
                <a:gd name="connsiteX11" fmla="*/ 314325 w 338137"/>
                <a:gd name="connsiteY11" fmla="*/ 316706 h 521494"/>
                <a:gd name="connsiteX12" fmla="*/ 330993 w 338137"/>
                <a:gd name="connsiteY12" fmla="*/ 369094 h 521494"/>
                <a:gd name="connsiteX13" fmla="*/ 330993 w 338137"/>
                <a:gd name="connsiteY13" fmla="*/ 414338 h 521494"/>
                <a:gd name="connsiteX14" fmla="*/ 338137 w 338137"/>
                <a:gd name="connsiteY14" fmla="*/ 464344 h 521494"/>
                <a:gd name="connsiteX15" fmla="*/ 330993 w 338137"/>
                <a:gd name="connsiteY15" fmla="*/ 488156 h 521494"/>
                <a:gd name="connsiteX16" fmla="*/ 314325 w 338137"/>
                <a:gd name="connsiteY16" fmla="*/ 521494 h 521494"/>
                <a:gd name="connsiteX17" fmla="*/ 259556 w 338137"/>
                <a:gd name="connsiteY17" fmla="*/ 476250 h 521494"/>
                <a:gd name="connsiteX18" fmla="*/ 183356 w 338137"/>
                <a:gd name="connsiteY18" fmla="*/ 428625 h 521494"/>
                <a:gd name="connsiteX19" fmla="*/ 152400 w 338137"/>
                <a:gd name="connsiteY19" fmla="*/ 409575 h 521494"/>
                <a:gd name="connsiteX20" fmla="*/ 138112 w 338137"/>
                <a:gd name="connsiteY20" fmla="*/ 376238 h 521494"/>
                <a:gd name="connsiteX21" fmla="*/ 128587 w 338137"/>
                <a:gd name="connsiteY21" fmla="*/ 333375 h 521494"/>
                <a:gd name="connsiteX22" fmla="*/ 83343 w 338137"/>
                <a:gd name="connsiteY22" fmla="*/ 264319 h 521494"/>
                <a:gd name="connsiteX23" fmla="*/ 59531 w 338137"/>
                <a:gd name="connsiteY23" fmla="*/ 214313 h 521494"/>
                <a:gd name="connsiteX24" fmla="*/ 30956 w 338137"/>
                <a:gd name="connsiteY24" fmla="*/ 173831 h 521494"/>
                <a:gd name="connsiteX25" fmla="*/ 19050 w 338137"/>
                <a:gd name="connsiteY25" fmla="*/ 159544 h 521494"/>
                <a:gd name="connsiteX26" fmla="*/ 0 w 338137"/>
                <a:gd name="connsiteY26" fmla="*/ 119063 h 521494"/>
                <a:gd name="connsiteX27" fmla="*/ 33337 w 338137"/>
                <a:gd name="connsiteY27" fmla="*/ 126206 h 521494"/>
                <a:gd name="connsiteX28" fmla="*/ 73818 w 338137"/>
                <a:gd name="connsiteY28" fmla="*/ 138113 h 521494"/>
                <a:gd name="connsiteX29" fmla="*/ 100012 w 338137"/>
                <a:gd name="connsiteY29" fmla="*/ 88106 h 521494"/>
                <a:gd name="connsiteX30" fmla="*/ 107156 w 338137"/>
                <a:gd name="connsiteY30" fmla="*/ 64294 h 521494"/>
                <a:gd name="connsiteX31" fmla="*/ 142875 w 338137"/>
                <a:gd name="connsiteY31" fmla="*/ 47625 h 521494"/>
                <a:gd name="connsiteX32" fmla="*/ 161925 w 338137"/>
                <a:gd name="connsiteY32" fmla="*/ 28575 h 521494"/>
                <a:gd name="connsiteX33" fmla="*/ 173831 w 338137"/>
                <a:gd name="connsiteY33" fmla="*/ 0 h 521494"/>
                <a:gd name="connsiteX34" fmla="*/ 190500 w 338137"/>
                <a:gd name="connsiteY34" fmla="*/ 57150 h 521494"/>
                <a:gd name="connsiteX35" fmla="*/ 219075 w 338137"/>
                <a:gd name="connsiteY35" fmla="*/ 85725 h 521494"/>
                <a:gd name="connsiteX36" fmla="*/ 285750 w 338137"/>
                <a:gd name="connsiteY36" fmla="*/ 71438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8137" h="521494">
                  <a:moveTo>
                    <a:pt x="285750" y="71438"/>
                  </a:moveTo>
                  <a:lnTo>
                    <a:pt x="297656" y="116681"/>
                  </a:lnTo>
                  <a:lnTo>
                    <a:pt x="261937" y="116681"/>
                  </a:lnTo>
                  <a:lnTo>
                    <a:pt x="226218" y="133350"/>
                  </a:lnTo>
                  <a:lnTo>
                    <a:pt x="221456" y="161925"/>
                  </a:lnTo>
                  <a:lnTo>
                    <a:pt x="195262" y="209550"/>
                  </a:lnTo>
                  <a:lnTo>
                    <a:pt x="214312" y="235744"/>
                  </a:lnTo>
                  <a:lnTo>
                    <a:pt x="238125" y="278606"/>
                  </a:lnTo>
                  <a:lnTo>
                    <a:pt x="257175" y="285750"/>
                  </a:lnTo>
                  <a:lnTo>
                    <a:pt x="285750" y="266700"/>
                  </a:lnTo>
                  <a:lnTo>
                    <a:pt x="292893" y="304800"/>
                  </a:lnTo>
                  <a:lnTo>
                    <a:pt x="314325" y="316706"/>
                  </a:lnTo>
                  <a:lnTo>
                    <a:pt x="330993" y="369094"/>
                  </a:lnTo>
                  <a:lnTo>
                    <a:pt x="330993" y="414338"/>
                  </a:lnTo>
                  <a:lnTo>
                    <a:pt x="338137" y="464344"/>
                  </a:lnTo>
                  <a:lnTo>
                    <a:pt x="330993" y="488156"/>
                  </a:lnTo>
                  <a:lnTo>
                    <a:pt x="314325" y="521494"/>
                  </a:lnTo>
                  <a:lnTo>
                    <a:pt x="259556" y="476250"/>
                  </a:lnTo>
                  <a:lnTo>
                    <a:pt x="183356" y="428625"/>
                  </a:lnTo>
                  <a:lnTo>
                    <a:pt x="152400" y="409575"/>
                  </a:lnTo>
                  <a:lnTo>
                    <a:pt x="138112" y="376238"/>
                  </a:lnTo>
                  <a:lnTo>
                    <a:pt x="128587" y="333375"/>
                  </a:lnTo>
                  <a:lnTo>
                    <a:pt x="83343" y="264319"/>
                  </a:lnTo>
                  <a:lnTo>
                    <a:pt x="59531" y="214313"/>
                  </a:lnTo>
                  <a:lnTo>
                    <a:pt x="30956" y="173831"/>
                  </a:lnTo>
                  <a:lnTo>
                    <a:pt x="19050" y="159544"/>
                  </a:lnTo>
                  <a:lnTo>
                    <a:pt x="0" y="119063"/>
                  </a:lnTo>
                  <a:lnTo>
                    <a:pt x="33337" y="126206"/>
                  </a:lnTo>
                  <a:lnTo>
                    <a:pt x="73818" y="138113"/>
                  </a:lnTo>
                  <a:lnTo>
                    <a:pt x="100012" y="88106"/>
                  </a:lnTo>
                  <a:lnTo>
                    <a:pt x="107156" y="64294"/>
                  </a:lnTo>
                  <a:lnTo>
                    <a:pt x="142875" y="47625"/>
                  </a:lnTo>
                  <a:lnTo>
                    <a:pt x="161925" y="28575"/>
                  </a:lnTo>
                  <a:lnTo>
                    <a:pt x="173831" y="0"/>
                  </a:lnTo>
                  <a:lnTo>
                    <a:pt x="190500" y="57150"/>
                  </a:lnTo>
                  <a:lnTo>
                    <a:pt x="219075" y="85725"/>
                  </a:lnTo>
                  <a:lnTo>
                    <a:pt x="285750" y="71438"/>
                  </a:lnTo>
                  <a:close/>
                </a:path>
              </a:pathLst>
            </a:custGeom>
            <a:solidFill>
              <a:schemeClr val="accent3">
                <a:lumMod val="75000"/>
                <a:alpha val="85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2852738" y="3793331"/>
              <a:ext cx="330993" cy="378619"/>
            </a:xfrm>
            <a:custGeom>
              <a:avLst/>
              <a:gdLst>
                <a:gd name="connsiteX0" fmla="*/ 0 w 330993"/>
                <a:gd name="connsiteY0" fmla="*/ 33338 h 378619"/>
                <a:gd name="connsiteX1" fmla="*/ 42862 w 330993"/>
                <a:gd name="connsiteY1" fmla="*/ 45244 h 378619"/>
                <a:gd name="connsiteX2" fmla="*/ 61912 w 330993"/>
                <a:gd name="connsiteY2" fmla="*/ 14288 h 378619"/>
                <a:gd name="connsiteX3" fmla="*/ 97631 w 330993"/>
                <a:gd name="connsiteY3" fmla="*/ 0 h 378619"/>
                <a:gd name="connsiteX4" fmla="*/ 116681 w 330993"/>
                <a:gd name="connsiteY4" fmla="*/ 2382 h 378619"/>
                <a:gd name="connsiteX5" fmla="*/ 140493 w 330993"/>
                <a:gd name="connsiteY5" fmla="*/ 71438 h 378619"/>
                <a:gd name="connsiteX6" fmla="*/ 202406 w 330993"/>
                <a:gd name="connsiteY6" fmla="*/ 104775 h 378619"/>
                <a:gd name="connsiteX7" fmla="*/ 228600 w 330993"/>
                <a:gd name="connsiteY7" fmla="*/ 126207 h 378619"/>
                <a:gd name="connsiteX8" fmla="*/ 252412 w 330993"/>
                <a:gd name="connsiteY8" fmla="*/ 152400 h 378619"/>
                <a:gd name="connsiteX9" fmla="*/ 252412 w 330993"/>
                <a:gd name="connsiteY9" fmla="*/ 185738 h 378619"/>
                <a:gd name="connsiteX10" fmla="*/ 280987 w 330993"/>
                <a:gd name="connsiteY10" fmla="*/ 190500 h 378619"/>
                <a:gd name="connsiteX11" fmla="*/ 304800 w 330993"/>
                <a:gd name="connsiteY11" fmla="*/ 207169 h 378619"/>
                <a:gd name="connsiteX12" fmla="*/ 330993 w 330993"/>
                <a:gd name="connsiteY12" fmla="*/ 261938 h 378619"/>
                <a:gd name="connsiteX13" fmla="*/ 326231 w 330993"/>
                <a:gd name="connsiteY13" fmla="*/ 290513 h 378619"/>
                <a:gd name="connsiteX14" fmla="*/ 292893 w 330993"/>
                <a:gd name="connsiteY14" fmla="*/ 280988 h 378619"/>
                <a:gd name="connsiteX15" fmla="*/ 266700 w 330993"/>
                <a:gd name="connsiteY15" fmla="*/ 271463 h 378619"/>
                <a:gd name="connsiteX16" fmla="*/ 230981 w 330993"/>
                <a:gd name="connsiteY16" fmla="*/ 271463 h 378619"/>
                <a:gd name="connsiteX17" fmla="*/ 219075 w 330993"/>
                <a:gd name="connsiteY17" fmla="*/ 300038 h 378619"/>
                <a:gd name="connsiteX18" fmla="*/ 204787 w 330993"/>
                <a:gd name="connsiteY18" fmla="*/ 342900 h 378619"/>
                <a:gd name="connsiteX19" fmla="*/ 204787 w 330993"/>
                <a:gd name="connsiteY19" fmla="*/ 376238 h 378619"/>
                <a:gd name="connsiteX20" fmla="*/ 159543 w 330993"/>
                <a:gd name="connsiteY20" fmla="*/ 352425 h 378619"/>
                <a:gd name="connsiteX21" fmla="*/ 119062 w 330993"/>
                <a:gd name="connsiteY21" fmla="*/ 354807 h 378619"/>
                <a:gd name="connsiteX22" fmla="*/ 92868 w 330993"/>
                <a:gd name="connsiteY22" fmla="*/ 371475 h 378619"/>
                <a:gd name="connsiteX23" fmla="*/ 71437 w 330993"/>
                <a:gd name="connsiteY23" fmla="*/ 378619 h 378619"/>
                <a:gd name="connsiteX24" fmla="*/ 66675 w 330993"/>
                <a:gd name="connsiteY24" fmla="*/ 342900 h 378619"/>
                <a:gd name="connsiteX25" fmla="*/ 54768 w 330993"/>
                <a:gd name="connsiteY25" fmla="*/ 280988 h 378619"/>
                <a:gd name="connsiteX26" fmla="*/ 23812 w 330993"/>
                <a:gd name="connsiteY26" fmla="*/ 226219 h 378619"/>
                <a:gd name="connsiteX27" fmla="*/ 33337 w 330993"/>
                <a:gd name="connsiteY27" fmla="*/ 180975 h 378619"/>
                <a:gd name="connsiteX28" fmla="*/ 26193 w 330993"/>
                <a:gd name="connsiteY28" fmla="*/ 121444 h 378619"/>
                <a:gd name="connsiteX29" fmla="*/ 26193 w 330993"/>
                <a:gd name="connsiteY29" fmla="*/ 83344 h 378619"/>
                <a:gd name="connsiteX30" fmla="*/ 0 w 330993"/>
                <a:gd name="connsiteY30" fmla="*/ 33338 h 37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0993" h="378619">
                  <a:moveTo>
                    <a:pt x="0" y="33338"/>
                  </a:moveTo>
                  <a:lnTo>
                    <a:pt x="42862" y="45244"/>
                  </a:lnTo>
                  <a:lnTo>
                    <a:pt x="61912" y="14288"/>
                  </a:lnTo>
                  <a:lnTo>
                    <a:pt x="97631" y="0"/>
                  </a:lnTo>
                  <a:lnTo>
                    <a:pt x="116681" y="2382"/>
                  </a:lnTo>
                  <a:lnTo>
                    <a:pt x="140493" y="71438"/>
                  </a:lnTo>
                  <a:lnTo>
                    <a:pt x="202406" y="104775"/>
                  </a:lnTo>
                  <a:lnTo>
                    <a:pt x="228600" y="126207"/>
                  </a:lnTo>
                  <a:lnTo>
                    <a:pt x="252412" y="152400"/>
                  </a:lnTo>
                  <a:lnTo>
                    <a:pt x="252412" y="185738"/>
                  </a:lnTo>
                  <a:lnTo>
                    <a:pt x="280987" y="190500"/>
                  </a:lnTo>
                  <a:lnTo>
                    <a:pt x="304800" y="207169"/>
                  </a:lnTo>
                  <a:lnTo>
                    <a:pt x="330993" y="261938"/>
                  </a:lnTo>
                  <a:lnTo>
                    <a:pt x="326231" y="290513"/>
                  </a:lnTo>
                  <a:lnTo>
                    <a:pt x="292893" y="280988"/>
                  </a:lnTo>
                  <a:lnTo>
                    <a:pt x="266700" y="271463"/>
                  </a:lnTo>
                  <a:lnTo>
                    <a:pt x="230981" y="271463"/>
                  </a:lnTo>
                  <a:lnTo>
                    <a:pt x="219075" y="300038"/>
                  </a:lnTo>
                  <a:lnTo>
                    <a:pt x="204787" y="342900"/>
                  </a:lnTo>
                  <a:lnTo>
                    <a:pt x="204787" y="376238"/>
                  </a:lnTo>
                  <a:lnTo>
                    <a:pt x="159543" y="352425"/>
                  </a:lnTo>
                  <a:lnTo>
                    <a:pt x="119062" y="354807"/>
                  </a:lnTo>
                  <a:lnTo>
                    <a:pt x="92868" y="371475"/>
                  </a:lnTo>
                  <a:lnTo>
                    <a:pt x="71437" y="378619"/>
                  </a:lnTo>
                  <a:lnTo>
                    <a:pt x="66675" y="342900"/>
                  </a:lnTo>
                  <a:lnTo>
                    <a:pt x="54768" y="280988"/>
                  </a:lnTo>
                  <a:lnTo>
                    <a:pt x="23812" y="226219"/>
                  </a:lnTo>
                  <a:lnTo>
                    <a:pt x="33337" y="180975"/>
                  </a:lnTo>
                  <a:lnTo>
                    <a:pt x="26193" y="121444"/>
                  </a:lnTo>
                  <a:lnTo>
                    <a:pt x="26193" y="83344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chemeClr val="accent3">
                <a:lumMod val="75000"/>
                <a:alpha val="85000"/>
              </a:schemeClr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2" name="Conector reto 111"/>
          <p:cNvCxnSpPr/>
          <p:nvPr/>
        </p:nvCxnSpPr>
        <p:spPr>
          <a:xfrm>
            <a:off x="4707610" y="1916832"/>
            <a:ext cx="3624773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6876256" y="155679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VENEZUELA</a:t>
            </a:r>
            <a:endParaRPr lang="pt-BR" sz="1400" dirty="0"/>
          </a:p>
        </p:txBody>
      </p:sp>
      <p:cxnSp>
        <p:nvCxnSpPr>
          <p:cNvPr id="120" name="Conector reto 119"/>
          <p:cNvCxnSpPr/>
          <p:nvPr/>
        </p:nvCxnSpPr>
        <p:spPr>
          <a:xfrm>
            <a:off x="4860032" y="3573016"/>
            <a:ext cx="3472351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/>
          <p:cNvSpPr txBox="1"/>
          <p:nvPr/>
        </p:nvSpPr>
        <p:spPr>
          <a:xfrm>
            <a:off x="6876256" y="227687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COLOMBIA</a:t>
            </a:r>
            <a:endParaRPr lang="pt-BR" sz="1400" dirty="0"/>
          </a:p>
        </p:txBody>
      </p:sp>
      <p:cxnSp>
        <p:nvCxnSpPr>
          <p:cNvPr id="130" name="Conector reto 129"/>
          <p:cNvCxnSpPr/>
          <p:nvPr/>
        </p:nvCxnSpPr>
        <p:spPr>
          <a:xfrm>
            <a:off x="539552" y="3284984"/>
            <a:ext cx="3765336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ixaDeTexto 132"/>
          <p:cNvSpPr txBox="1"/>
          <p:nvPr/>
        </p:nvSpPr>
        <p:spPr>
          <a:xfrm>
            <a:off x="755576" y="225712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ECUADOR</a:t>
            </a:r>
            <a:endParaRPr lang="pt-BR" sz="1400" dirty="0"/>
          </a:p>
        </p:txBody>
      </p:sp>
      <p:sp>
        <p:nvSpPr>
          <p:cNvPr id="2" name="Forma livre 1"/>
          <p:cNvSpPr/>
          <p:nvPr/>
        </p:nvSpPr>
        <p:spPr>
          <a:xfrm>
            <a:off x="1383506" y="1202531"/>
            <a:ext cx="116682" cy="183357"/>
          </a:xfrm>
          <a:custGeom>
            <a:avLst/>
            <a:gdLst>
              <a:gd name="connsiteX0" fmla="*/ 109538 w 116682"/>
              <a:gd name="connsiteY0" fmla="*/ 35719 h 183357"/>
              <a:gd name="connsiteX1" fmla="*/ 80963 w 116682"/>
              <a:gd name="connsiteY1" fmla="*/ 0 h 183357"/>
              <a:gd name="connsiteX2" fmla="*/ 45244 w 116682"/>
              <a:gd name="connsiteY2" fmla="*/ 7144 h 183357"/>
              <a:gd name="connsiteX3" fmla="*/ 33338 w 116682"/>
              <a:gd name="connsiteY3" fmla="*/ 28575 h 183357"/>
              <a:gd name="connsiteX4" fmla="*/ 16669 w 116682"/>
              <a:gd name="connsiteY4" fmla="*/ 61913 h 183357"/>
              <a:gd name="connsiteX5" fmla="*/ 0 w 116682"/>
              <a:gd name="connsiteY5" fmla="*/ 83344 h 183357"/>
              <a:gd name="connsiteX6" fmla="*/ 4763 w 116682"/>
              <a:gd name="connsiteY6" fmla="*/ 111919 h 183357"/>
              <a:gd name="connsiteX7" fmla="*/ 19050 w 116682"/>
              <a:gd name="connsiteY7" fmla="*/ 140494 h 183357"/>
              <a:gd name="connsiteX8" fmla="*/ 50007 w 116682"/>
              <a:gd name="connsiteY8" fmla="*/ 171450 h 183357"/>
              <a:gd name="connsiteX9" fmla="*/ 78582 w 116682"/>
              <a:gd name="connsiteY9" fmla="*/ 183357 h 183357"/>
              <a:gd name="connsiteX10" fmla="*/ 116682 w 116682"/>
              <a:gd name="connsiteY10" fmla="*/ 166688 h 183357"/>
              <a:gd name="connsiteX11" fmla="*/ 95250 w 116682"/>
              <a:gd name="connsiteY11" fmla="*/ 133350 h 183357"/>
              <a:gd name="connsiteX12" fmla="*/ 73819 w 116682"/>
              <a:gd name="connsiteY12" fmla="*/ 133350 h 183357"/>
              <a:gd name="connsiteX13" fmla="*/ 50007 w 116682"/>
              <a:gd name="connsiteY13" fmla="*/ 121444 h 183357"/>
              <a:gd name="connsiteX14" fmla="*/ 50007 w 116682"/>
              <a:gd name="connsiteY14" fmla="*/ 88107 h 183357"/>
              <a:gd name="connsiteX15" fmla="*/ 109538 w 116682"/>
              <a:gd name="connsiteY15" fmla="*/ 35719 h 18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682" h="183357">
                <a:moveTo>
                  <a:pt x="109538" y="35719"/>
                </a:moveTo>
                <a:lnTo>
                  <a:pt x="80963" y="0"/>
                </a:lnTo>
                <a:lnTo>
                  <a:pt x="45244" y="7144"/>
                </a:lnTo>
                <a:lnTo>
                  <a:pt x="33338" y="28575"/>
                </a:lnTo>
                <a:lnTo>
                  <a:pt x="16669" y="61913"/>
                </a:lnTo>
                <a:lnTo>
                  <a:pt x="0" y="83344"/>
                </a:lnTo>
                <a:lnTo>
                  <a:pt x="4763" y="111919"/>
                </a:lnTo>
                <a:lnTo>
                  <a:pt x="19050" y="140494"/>
                </a:lnTo>
                <a:lnTo>
                  <a:pt x="50007" y="171450"/>
                </a:lnTo>
                <a:lnTo>
                  <a:pt x="78582" y="183357"/>
                </a:lnTo>
                <a:lnTo>
                  <a:pt x="116682" y="166688"/>
                </a:lnTo>
                <a:lnTo>
                  <a:pt x="95250" y="133350"/>
                </a:lnTo>
                <a:lnTo>
                  <a:pt x="73819" y="133350"/>
                </a:lnTo>
                <a:lnTo>
                  <a:pt x="50007" y="121444"/>
                </a:lnTo>
                <a:lnTo>
                  <a:pt x="50007" y="88107"/>
                </a:lnTo>
                <a:lnTo>
                  <a:pt x="109538" y="3571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2411760" y="1537225"/>
            <a:ext cx="3885888" cy="4124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reto 24"/>
          <p:cNvCxnSpPr>
            <a:stCxn id="2" idx="9"/>
          </p:cNvCxnSpPr>
          <p:nvPr/>
        </p:nvCxnSpPr>
        <p:spPr>
          <a:xfrm>
            <a:off x="1462088" y="1385888"/>
            <a:ext cx="949414" cy="9661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" idx="0"/>
          </p:cNvCxnSpPr>
          <p:nvPr/>
        </p:nvCxnSpPr>
        <p:spPr>
          <a:xfrm>
            <a:off x="1493044" y="1238250"/>
            <a:ext cx="1566788" cy="298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a livre 39"/>
          <p:cNvSpPr/>
          <p:nvPr/>
        </p:nvSpPr>
        <p:spPr>
          <a:xfrm>
            <a:off x="4246536" y="1875295"/>
            <a:ext cx="689674" cy="588936"/>
          </a:xfrm>
          <a:custGeom>
            <a:avLst/>
            <a:gdLst>
              <a:gd name="connsiteX0" fmla="*/ 282844 w 689674"/>
              <a:gd name="connsiteY0" fmla="*/ 538566 h 588936"/>
              <a:gd name="connsiteX1" fmla="*/ 368084 w 689674"/>
              <a:gd name="connsiteY1" fmla="*/ 588936 h 588936"/>
              <a:gd name="connsiteX2" fmla="*/ 445576 w 689674"/>
              <a:gd name="connsiteY2" fmla="*/ 569563 h 588936"/>
              <a:gd name="connsiteX3" fmla="*/ 472698 w 689674"/>
              <a:gd name="connsiteY3" fmla="*/ 523068 h 588936"/>
              <a:gd name="connsiteX4" fmla="*/ 476572 w 689674"/>
              <a:gd name="connsiteY4" fmla="*/ 488197 h 588936"/>
              <a:gd name="connsiteX5" fmla="*/ 453325 w 689674"/>
              <a:gd name="connsiteY5" fmla="*/ 445576 h 588936"/>
              <a:gd name="connsiteX6" fmla="*/ 426203 w 689674"/>
              <a:gd name="connsiteY6" fmla="*/ 402956 h 588936"/>
              <a:gd name="connsiteX7" fmla="*/ 519193 w 689674"/>
              <a:gd name="connsiteY7" fmla="*/ 406830 h 588936"/>
              <a:gd name="connsiteX8" fmla="*/ 619932 w 689674"/>
              <a:gd name="connsiteY8" fmla="*/ 399081 h 588936"/>
              <a:gd name="connsiteX9" fmla="*/ 658678 w 689674"/>
              <a:gd name="connsiteY9" fmla="*/ 356461 h 588936"/>
              <a:gd name="connsiteX10" fmla="*/ 619932 w 689674"/>
              <a:gd name="connsiteY10" fmla="*/ 313841 h 588936"/>
              <a:gd name="connsiteX11" fmla="*/ 616057 w 689674"/>
              <a:gd name="connsiteY11" fmla="*/ 263471 h 588936"/>
              <a:gd name="connsiteX12" fmla="*/ 662552 w 689674"/>
              <a:gd name="connsiteY12" fmla="*/ 259597 h 588936"/>
              <a:gd name="connsiteX13" fmla="*/ 654803 w 689674"/>
              <a:gd name="connsiteY13" fmla="*/ 185980 h 588936"/>
              <a:gd name="connsiteX14" fmla="*/ 689674 w 689674"/>
              <a:gd name="connsiteY14" fmla="*/ 166607 h 588936"/>
              <a:gd name="connsiteX15" fmla="*/ 670301 w 689674"/>
              <a:gd name="connsiteY15" fmla="*/ 147234 h 588936"/>
              <a:gd name="connsiteX16" fmla="*/ 581186 w 689674"/>
              <a:gd name="connsiteY16" fmla="*/ 147234 h 588936"/>
              <a:gd name="connsiteX17" fmla="*/ 635430 w 689674"/>
              <a:gd name="connsiteY17" fmla="*/ 108488 h 588936"/>
              <a:gd name="connsiteX18" fmla="*/ 604433 w 689674"/>
              <a:gd name="connsiteY18" fmla="*/ 92990 h 588936"/>
              <a:gd name="connsiteX19" fmla="*/ 557939 w 689674"/>
              <a:gd name="connsiteY19" fmla="*/ 85241 h 588936"/>
              <a:gd name="connsiteX20" fmla="*/ 515318 w 689674"/>
              <a:gd name="connsiteY20" fmla="*/ 38746 h 588936"/>
              <a:gd name="connsiteX21" fmla="*/ 472698 w 689674"/>
              <a:gd name="connsiteY21" fmla="*/ 38746 h 588936"/>
              <a:gd name="connsiteX22" fmla="*/ 371959 w 689674"/>
              <a:gd name="connsiteY22" fmla="*/ 58119 h 588936"/>
              <a:gd name="connsiteX23" fmla="*/ 333213 w 689674"/>
              <a:gd name="connsiteY23" fmla="*/ 50369 h 588936"/>
              <a:gd name="connsiteX24" fmla="*/ 247972 w 689674"/>
              <a:gd name="connsiteY24" fmla="*/ 34871 h 588936"/>
              <a:gd name="connsiteX25" fmla="*/ 131735 w 689674"/>
              <a:gd name="connsiteY25" fmla="*/ 3874 h 588936"/>
              <a:gd name="connsiteX26" fmla="*/ 69742 w 689674"/>
              <a:gd name="connsiteY26" fmla="*/ 0 h 588936"/>
              <a:gd name="connsiteX27" fmla="*/ 42620 w 689674"/>
              <a:gd name="connsiteY27" fmla="*/ 58119 h 588936"/>
              <a:gd name="connsiteX28" fmla="*/ 42620 w 689674"/>
              <a:gd name="connsiteY28" fmla="*/ 116237 h 588936"/>
              <a:gd name="connsiteX29" fmla="*/ 0 w 689674"/>
              <a:gd name="connsiteY29" fmla="*/ 89115 h 588936"/>
              <a:gd name="connsiteX30" fmla="*/ 19372 w 689674"/>
              <a:gd name="connsiteY30" fmla="*/ 7749 h 58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9674" h="588936">
                <a:moveTo>
                  <a:pt x="282844" y="538566"/>
                </a:moveTo>
                <a:lnTo>
                  <a:pt x="368084" y="588936"/>
                </a:lnTo>
                <a:lnTo>
                  <a:pt x="445576" y="569563"/>
                </a:lnTo>
                <a:lnTo>
                  <a:pt x="472698" y="523068"/>
                </a:lnTo>
                <a:lnTo>
                  <a:pt x="476572" y="488197"/>
                </a:lnTo>
                <a:lnTo>
                  <a:pt x="453325" y="445576"/>
                </a:lnTo>
                <a:lnTo>
                  <a:pt x="426203" y="402956"/>
                </a:lnTo>
                <a:lnTo>
                  <a:pt x="519193" y="406830"/>
                </a:lnTo>
                <a:lnTo>
                  <a:pt x="619932" y="399081"/>
                </a:lnTo>
                <a:lnTo>
                  <a:pt x="658678" y="356461"/>
                </a:lnTo>
                <a:lnTo>
                  <a:pt x="619932" y="313841"/>
                </a:lnTo>
                <a:lnTo>
                  <a:pt x="616057" y="263471"/>
                </a:lnTo>
                <a:lnTo>
                  <a:pt x="662552" y="259597"/>
                </a:lnTo>
                <a:lnTo>
                  <a:pt x="654803" y="185980"/>
                </a:lnTo>
                <a:lnTo>
                  <a:pt x="689674" y="166607"/>
                </a:lnTo>
                <a:lnTo>
                  <a:pt x="670301" y="147234"/>
                </a:lnTo>
                <a:lnTo>
                  <a:pt x="581186" y="147234"/>
                </a:lnTo>
                <a:lnTo>
                  <a:pt x="635430" y="108488"/>
                </a:lnTo>
                <a:lnTo>
                  <a:pt x="604433" y="92990"/>
                </a:lnTo>
                <a:lnTo>
                  <a:pt x="557939" y="85241"/>
                </a:lnTo>
                <a:lnTo>
                  <a:pt x="515318" y="38746"/>
                </a:lnTo>
                <a:lnTo>
                  <a:pt x="472698" y="38746"/>
                </a:lnTo>
                <a:lnTo>
                  <a:pt x="371959" y="58119"/>
                </a:lnTo>
                <a:lnTo>
                  <a:pt x="333213" y="50369"/>
                </a:lnTo>
                <a:lnTo>
                  <a:pt x="247972" y="34871"/>
                </a:lnTo>
                <a:lnTo>
                  <a:pt x="131735" y="3874"/>
                </a:lnTo>
                <a:lnTo>
                  <a:pt x="69742" y="0"/>
                </a:lnTo>
                <a:lnTo>
                  <a:pt x="42620" y="58119"/>
                </a:lnTo>
                <a:lnTo>
                  <a:pt x="42620" y="116237"/>
                </a:lnTo>
                <a:lnTo>
                  <a:pt x="0" y="89115"/>
                </a:lnTo>
                <a:lnTo>
                  <a:pt x="19372" y="7749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orma livre 42"/>
          <p:cNvSpPr/>
          <p:nvPr/>
        </p:nvSpPr>
        <p:spPr>
          <a:xfrm>
            <a:off x="4161295" y="2743200"/>
            <a:ext cx="213102" cy="387458"/>
          </a:xfrm>
          <a:custGeom>
            <a:avLst/>
            <a:gdLst>
              <a:gd name="connsiteX0" fmla="*/ 213102 w 213102"/>
              <a:gd name="connsiteY0" fmla="*/ 379708 h 387458"/>
              <a:gd name="connsiteX1" fmla="*/ 162732 w 213102"/>
              <a:gd name="connsiteY1" fmla="*/ 387458 h 387458"/>
              <a:gd name="connsiteX2" fmla="*/ 166607 w 213102"/>
              <a:gd name="connsiteY2" fmla="*/ 309966 h 387458"/>
              <a:gd name="connsiteX3" fmla="*/ 135610 w 213102"/>
              <a:gd name="connsiteY3" fmla="*/ 329339 h 387458"/>
              <a:gd name="connsiteX4" fmla="*/ 50369 w 213102"/>
              <a:gd name="connsiteY4" fmla="*/ 317715 h 387458"/>
              <a:gd name="connsiteX5" fmla="*/ 34871 w 213102"/>
              <a:gd name="connsiteY5" fmla="*/ 251847 h 387458"/>
              <a:gd name="connsiteX6" fmla="*/ 0 w 213102"/>
              <a:gd name="connsiteY6" fmla="*/ 185980 h 387458"/>
              <a:gd name="connsiteX7" fmla="*/ 3874 w 213102"/>
              <a:gd name="connsiteY7" fmla="*/ 116237 h 387458"/>
              <a:gd name="connsiteX8" fmla="*/ 61993 w 213102"/>
              <a:gd name="connsiteY8" fmla="*/ 54244 h 387458"/>
              <a:gd name="connsiteX9" fmla="*/ 116237 w 213102"/>
              <a:gd name="connsiteY9" fmla="*/ 19373 h 387458"/>
              <a:gd name="connsiteX10" fmla="*/ 185980 w 213102"/>
              <a:gd name="connsiteY10" fmla="*/ 0 h 38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102" h="387458">
                <a:moveTo>
                  <a:pt x="213102" y="379708"/>
                </a:moveTo>
                <a:lnTo>
                  <a:pt x="162732" y="387458"/>
                </a:lnTo>
                <a:lnTo>
                  <a:pt x="166607" y="309966"/>
                </a:lnTo>
                <a:lnTo>
                  <a:pt x="135610" y="329339"/>
                </a:lnTo>
                <a:lnTo>
                  <a:pt x="50369" y="317715"/>
                </a:lnTo>
                <a:lnTo>
                  <a:pt x="34871" y="251847"/>
                </a:lnTo>
                <a:lnTo>
                  <a:pt x="0" y="185980"/>
                </a:lnTo>
                <a:lnTo>
                  <a:pt x="3874" y="116237"/>
                </a:lnTo>
                <a:lnTo>
                  <a:pt x="61993" y="54244"/>
                </a:lnTo>
                <a:lnTo>
                  <a:pt x="116237" y="19373"/>
                </a:lnTo>
                <a:lnTo>
                  <a:pt x="185980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 43"/>
          <p:cNvSpPr/>
          <p:nvPr/>
        </p:nvSpPr>
        <p:spPr>
          <a:xfrm>
            <a:off x="3750590" y="2708329"/>
            <a:ext cx="635430" cy="833034"/>
          </a:xfrm>
          <a:custGeom>
            <a:avLst/>
            <a:gdLst>
              <a:gd name="connsiteX0" fmla="*/ 635430 w 635430"/>
              <a:gd name="connsiteY0" fmla="*/ 790413 h 833034"/>
              <a:gd name="connsiteX1" fmla="*/ 600559 w 635430"/>
              <a:gd name="connsiteY1" fmla="*/ 833034 h 833034"/>
              <a:gd name="connsiteX2" fmla="*/ 519193 w 635430"/>
              <a:gd name="connsiteY2" fmla="*/ 774915 h 833034"/>
              <a:gd name="connsiteX3" fmla="*/ 383583 w 635430"/>
              <a:gd name="connsiteY3" fmla="*/ 705173 h 833034"/>
              <a:gd name="connsiteX4" fmla="*/ 306091 w 635430"/>
              <a:gd name="connsiteY4" fmla="*/ 612183 h 833034"/>
              <a:gd name="connsiteX5" fmla="*/ 271220 w 635430"/>
              <a:gd name="connsiteY5" fmla="*/ 550190 h 833034"/>
              <a:gd name="connsiteX6" fmla="*/ 232474 w 635430"/>
              <a:gd name="connsiteY6" fmla="*/ 468824 h 833034"/>
              <a:gd name="connsiteX7" fmla="*/ 193729 w 635430"/>
              <a:gd name="connsiteY7" fmla="*/ 391332 h 833034"/>
              <a:gd name="connsiteX8" fmla="*/ 131735 w 635430"/>
              <a:gd name="connsiteY8" fmla="*/ 255722 h 833034"/>
              <a:gd name="connsiteX9" fmla="*/ 69742 w 635430"/>
              <a:gd name="connsiteY9" fmla="*/ 178230 h 833034"/>
              <a:gd name="connsiteX10" fmla="*/ 3874 w 635430"/>
              <a:gd name="connsiteY10" fmla="*/ 135610 h 833034"/>
              <a:gd name="connsiteX11" fmla="*/ 3874 w 635430"/>
              <a:gd name="connsiteY11" fmla="*/ 108488 h 833034"/>
              <a:gd name="connsiteX12" fmla="*/ 0 w 635430"/>
              <a:gd name="connsiteY12" fmla="*/ 19373 h 833034"/>
              <a:gd name="connsiteX13" fmla="*/ 46495 w 635430"/>
              <a:gd name="connsiteY13" fmla="*/ 0 h 83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430" h="833034">
                <a:moveTo>
                  <a:pt x="635430" y="790413"/>
                </a:moveTo>
                <a:lnTo>
                  <a:pt x="600559" y="833034"/>
                </a:lnTo>
                <a:lnTo>
                  <a:pt x="519193" y="774915"/>
                </a:lnTo>
                <a:lnTo>
                  <a:pt x="383583" y="705173"/>
                </a:lnTo>
                <a:lnTo>
                  <a:pt x="306091" y="612183"/>
                </a:lnTo>
                <a:lnTo>
                  <a:pt x="271220" y="550190"/>
                </a:lnTo>
                <a:lnTo>
                  <a:pt x="232474" y="468824"/>
                </a:lnTo>
                <a:lnTo>
                  <a:pt x="193729" y="391332"/>
                </a:lnTo>
                <a:lnTo>
                  <a:pt x="131735" y="255722"/>
                </a:lnTo>
                <a:lnTo>
                  <a:pt x="69742" y="178230"/>
                </a:lnTo>
                <a:lnTo>
                  <a:pt x="3874" y="135610"/>
                </a:lnTo>
                <a:lnTo>
                  <a:pt x="3874" y="108488"/>
                </a:lnTo>
                <a:lnTo>
                  <a:pt x="0" y="19373"/>
                </a:lnTo>
                <a:lnTo>
                  <a:pt x="46495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2" name="Conector reto 91"/>
          <p:cNvCxnSpPr/>
          <p:nvPr/>
        </p:nvCxnSpPr>
        <p:spPr>
          <a:xfrm>
            <a:off x="539552" y="2564904"/>
            <a:ext cx="3379581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4283968" y="2564904"/>
            <a:ext cx="4048415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ixaDeTexto 95"/>
          <p:cNvSpPr txBox="1"/>
          <p:nvPr/>
        </p:nvSpPr>
        <p:spPr>
          <a:xfrm>
            <a:off x="6948264" y="326523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BOLIVIA</a:t>
            </a:r>
            <a:endParaRPr lang="pt-BR" sz="1400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827584" y="297720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PERÚ</a:t>
            </a:r>
            <a:endParaRPr lang="pt-B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36" y="1556792"/>
            <a:ext cx="412947" cy="246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36" y="2211918"/>
            <a:ext cx="434355" cy="280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36" y="3193958"/>
            <a:ext cx="421525" cy="30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0608"/>
            <a:ext cx="411187" cy="302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2975"/>
            <a:ext cx="409332" cy="269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tângulo 45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90640" y="6224807"/>
            <a:ext cx="822983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FEDERACIÓN PANAMERICANA DE  </a:t>
            </a: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ASOCIACIONES </a:t>
            </a:r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 ARQUITECTOS - FPAA</a:t>
            </a:r>
          </a:p>
        </p:txBody>
      </p:sp>
      <p:pic>
        <p:nvPicPr>
          <p:cNvPr id="49" name="Picture 10" descr="C:\Users\LAK\Desktop\logo federacion panamerican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6" y="6188170"/>
            <a:ext cx="474463" cy="4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rma livre 2"/>
          <p:cNvSpPr/>
          <p:nvPr/>
        </p:nvSpPr>
        <p:spPr>
          <a:xfrm>
            <a:off x="3773978" y="1815500"/>
            <a:ext cx="515389" cy="901099"/>
          </a:xfrm>
          <a:custGeom>
            <a:avLst/>
            <a:gdLst>
              <a:gd name="connsiteX0" fmla="*/ 472163 w 515389"/>
              <a:gd name="connsiteY0" fmla="*/ 139653 h 901099"/>
              <a:gd name="connsiteX1" fmla="*/ 422287 w 515389"/>
              <a:gd name="connsiteY1" fmla="*/ 152954 h 901099"/>
              <a:gd name="connsiteX2" fmla="*/ 458863 w 515389"/>
              <a:gd name="connsiteY2" fmla="*/ 63176 h 901099"/>
              <a:gd name="connsiteX3" fmla="*/ 515389 w 515389"/>
              <a:gd name="connsiteY3" fmla="*/ 0 h 901099"/>
              <a:gd name="connsiteX4" fmla="*/ 425612 w 515389"/>
              <a:gd name="connsiteY4" fmla="*/ 49876 h 901099"/>
              <a:gd name="connsiteX5" fmla="*/ 332509 w 515389"/>
              <a:gd name="connsiteY5" fmla="*/ 89777 h 901099"/>
              <a:gd name="connsiteX6" fmla="*/ 259357 w 515389"/>
              <a:gd name="connsiteY6" fmla="*/ 179555 h 901099"/>
              <a:gd name="connsiteX7" fmla="*/ 192855 w 515389"/>
              <a:gd name="connsiteY7" fmla="*/ 269332 h 901099"/>
              <a:gd name="connsiteX8" fmla="*/ 179555 w 515389"/>
              <a:gd name="connsiteY8" fmla="*/ 335834 h 901099"/>
              <a:gd name="connsiteX9" fmla="*/ 209481 w 515389"/>
              <a:gd name="connsiteY9" fmla="*/ 428936 h 901099"/>
              <a:gd name="connsiteX10" fmla="*/ 199506 w 515389"/>
              <a:gd name="connsiteY10" fmla="*/ 502088 h 901099"/>
              <a:gd name="connsiteX11" fmla="*/ 169580 w 515389"/>
              <a:gd name="connsiteY11" fmla="*/ 541989 h 901099"/>
              <a:gd name="connsiteX12" fmla="*/ 109728 w 515389"/>
              <a:gd name="connsiteY12" fmla="*/ 581891 h 901099"/>
              <a:gd name="connsiteX13" fmla="*/ 69827 w 515389"/>
              <a:gd name="connsiteY13" fmla="*/ 638417 h 901099"/>
              <a:gd name="connsiteX14" fmla="*/ 29926 w 515389"/>
              <a:gd name="connsiteY14" fmla="*/ 671668 h 901099"/>
              <a:gd name="connsiteX15" fmla="*/ 9975 w 515389"/>
              <a:gd name="connsiteY15" fmla="*/ 721544 h 901099"/>
              <a:gd name="connsiteX16" fmla="*/ 0 w 515389"/>
              <a:gd name="connsiteY16" fmla="*/ 811322 h 901099"/>
              <a:gd name="connsiteX17" fmla="*/ 19951 w 515389"/>
              <a:gd name="connsiteY17" fmla="*/ 871173 h 901099"/>
              <a:gd name="connsiteX18" fmla="*/ 16626 w 515389"/>
              <a:gd name="connsiteY18" fmla="*/ 901099 h 90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5389" h="901099">
                <a:moveTo>
                  <a:pt x="472163" y="139653"/>
                </a:moveTo>
                <a:lnTo>
                  <a:pt x="422287" y="152954"/>
                </a:lnTo>
                <a:lnTo>
                  <a:pt x="458863" y="63176"/>
                </a:lnTo>
                <a:lnTo>
                  <a:pt x="515389" y="0"/>
                </a:lnTo>
                <a:lnTo>
                  <a:pt x="425612" y="49876"/>
                </a:lnTo>
                <a:lnTo>
                  <a:pt x="332509" y="89777"/>
                </a:lnTo>
                <a:lnTo>
                  <a:pt x="259357" y="179555"/>
                </a:lnTo>
                <a:lnTo>
                  <a:pt x="192855" y="269332"/>
                </a:lnTo>
                <a:lnTo>
                  <a:pt x="179555" y="335834"/>
                </a:lnTo>
                <a:lnTo>
                  <a:pt x="209481" y="428936"/>
                </a:lnTo>
                <a:lnTo>
                  <a:pt x="199506" y="502088"/>
                </a:lnTo>
                <a:lnTo>
                  <a:pt x="169580" y="541989"/>
                </a:lnTo>
                <a:lnTo>
                  <a:pt x="109728" y="581891"/>
                </a:lnTo>
                <a:lnTo>
                  <a:pt x="69827" y="638417"/>
                </a:lnTo>
                <a:lnTo>
                  <a:pt x="29926" y="671668"/>
                </a:lnTo>
                <a:lnTo>
                  <a:pt x="9975" y="721544"/>
                </a:lnTo>
                <a:lnTo>
                  <a:pt x="0" y="811322"/>
                </a:lnTo>
                <a:lnTo>
                  <a:pt x="19951" y="871173"/>
                </a:lnTo>
                <a:lnTo>
                  <a:pt x="16626" y="90109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4335919" y="2404041"/>
            <a:ext cx="239406" cy="335834"/>
          </a:xfrm>
          <a:custGeom>
            <a:avLst/>
            <a:gdLst>
              <a:gd name="connsiteX0" fmla="*/ 0 w 239406"/>
              <a:gd name="connsiteY0" fmla="*/ 335834 h 335834"/>
              <a:gd name="connsiteX1" fmla="*/ 56526 w 239406"/>
              <a:gd name="connsiteY1" fmla="*/ 305908 h 335834"/>
              <a:gd name="connsiteX2" fmla="*/ 76477 w 239406"/>
              <a:gd name="connsiteY2" fmla="*/ 202830 h 335834"/>
              <a:gd name="connsiteX3" fmla="*/ 49876 w 239406"/>
              <a:gd name="connsiteY3" fmla="*/ 96427 h 335834"/>
              <a:gd name="connsiteX4" fmla="*/ 56526 w 239406"/>
              <a:gd name="connsiteY4" fmla="*/ 66502 h 335834"/>
              <a:gd name="connsiteX5" fmla="*/ 99752 w 239406"/>
              <a:gd name="connsiteY5" fmla="*/ 53201 h 335834"/>
              <a:gd name="connsiteX6" fmla="*/ 59851 w 239406"/>
              <a:gd name="connsiteY6" fmla="*/ 29926 h 335834"/>
              <a:gd name="connsiteX7" fmla="*/ 69826 w 239406"/>
              <a:gd name="connsiteY7" fmla="*/ 0 h 335834"/>
              <a:gd name="connsiteX8" fmla="*/ 152954 w 239406"/>
              <a:gd name="connsiteY8" fmla="*/ 6650 h 335834"/>
              <a:gd name="connsiteX9" fmla="*/ 206155 w 239406"/>
              <a:gd name="connsiteY9" fmla="*/ 3325 h 335834"/>
              <a:gd name="connsiteX10" fmla="*/ 239406 w 239406"/>
              <a:gd name="connsiteY10" fmla="*/ 33251 h 3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406" h="335834">
                <a:moveTo>
                  <a:pt x="0" y="335834"/>
                </a:moveTo>
                <a:lnTo>
                  <a:pt x="56526" y="305908"/>
                </a:lnTo>
                <a:lnTo>
                  <a:pt x="76477" y="202830"/>
                </a:lnTo>
                <a:lnTo>
                  <a:pt x="49876" y="96427"/>
                </a:lnTo>
                <a:lnTo>
                  <a:pt x="56526" y="66502"/>
                </a:lnTo>
                <a:lnTo>
                  <a:pt x="99752" y="53201"/>
                </a:lnTo>
                <a:lnTo>
                  <a:pt x="59851" y="29926"/>
                </a:lnTo>
                <a:lnTo>
                  <a:pt x="69826" y="0"/>
                </a:lnTo>
                <a:lnTo>
                  <a:pt x="152954" y="6650"/>
                </a:lnTo>
                <a:lnTo>
                  <a:pt x="206155" y="3325"/>
                </a:lnTo>
                <a:lnTo>
                  <a:pt x="239406" y="3325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361411" y="3059084"/>
            <a:ext cx="665018" cy="720436"/>
          </a:xfrm>
          <a:custGeom>
            <a:avLst/>
            <a:gdLst>
              <a:gd name="connsiteX0" fmla="*/ 0 w 665018"/>
              <a:gd name="connsiteY0" fmla="*/ 66501 h 720436"/>
              <a:gd name="connsiteX1" fmla="*/ 83127 w 665018"/>
              <a:gd name="connsiteY1" fmla="*/ 83127 h 720436"/>
              <a:gd name="connsiteX2" fmla="*/ 144087 w 665018"/>
              <a:gd name="connsiteY2" fmla="*/ 44334 h 720436"/>
              <a:gd name="connsiteX3" fmla="*/ 210589 w 665018"/>
              <a:gd name="connsiteY3" fmla="*/ 5541 h 720436"/>
              <a:gd name="connsiteX4" fmla="*/ 254924 w 665018"/>
              <a:gd name="connsiteY4" fmla="*/ 0 h 720436"/>
              <a:gd name="connsiteX5" fmla="*/ 254924 w 665018"/>
              <a:gd name="connsiteY5" fmla="*/ 60960 h 720436"/>
              <a:gd name="connsiteX6" fmla="*/ 282633 w 665018"/>
              <a:gd name="connsiteY6" fmla="*/ 155171 h 720436"/>
              <a:gd name="connsiteX7" fmla="*/ 354676 w 665018"/>
              <a:gd name="connsiteY7" fmla="*/ 177338 h 720436"/>
              <a:gd name="connsiteX8" fmla="*/ 410094 w 665018"/>
              <a:gd name="connsiteY8" fmla="*/ 199505 h 720436"/>
              <a:gd name="connsiteX9" fmla="*/ 471054 w 665018"/>
              <a:gd name="connsiteY9" fmla="*/ 227214 h 720436"/>
              <a:gd name="connsiteX10" fmla="*/ 509847 w 665018"/>
              <a:gd name="connsiteY10" fmla="*/ 277091 h 720436"/>
              <a:gd name="connsiteX11" fmla="*/ 532014 w 665018"/>
              <a:gd name="connsiteY11" fmla="*/ 310341 h 720436"/>
              <a:gd name="connsiteX12" fmla="*/ 543098 w 665018"/>
              <a:gd name="connsiteY12" fmla="*/ 354676 h 720436"/>
              <a:gd name="connsiteX13" fmla="*/ 581891 w 665018"/>
              <a:gd name="connsiteY13" fmla="*/ 365760 h 720436"/>
              <a:gd name="connsiteX14" fmla="*/ 609600 w 665018"/>
              <a:gd name="connsiteY14" fmla="*/ 376843 h 720436"/>
              <a:gd name="connsiteX15" fmla="*/ 609600 w 665018"/>
              <a:gd name="connsiteY15" fmla="*/ 376843 h 720436"/>
              <a:gd name="connsiteX16" fmla="*/ 653934 w 665018"/>
              <a:gd name="connsiteY16" fmla="*/ 443345 h 720436"/>
              <a:gd name="connsiteX17" fmla="*/ 665018 w 665018"/>
              <a:gd name="connsiteY17" fmla="*/ 498763 h 720436"/>
              <a:gd name="connsiteX18" fmla="*/ 631767 w 665018"/>
              <a:gd name="connsiteY18" fmla="*/ 548640 h 720436"/>
              <a:gd name="connsiteX19" fmla="*/ 565265 w 665018"/>
              <a:gd name="connsiteY19" fmla="*/ 554181 h 720436"/>
              <a:gd name="connsiteX20" fmla="*/ 476596 w 665018"/>
              <a:gd name="connsiteY20" fmla="*/ 543098 h 720436"/>
              <a:gd name="connsiteX21" fmla="*/ 415636 w 665018"/>
              <a:gd name="connsiteY21" fmla="*/ 559723 h 720436"/>
              <a:gd name="connsiteX22" fmla="*/ 387927 w 665018"/>
              <a:gd name="connsiteY22" fmla="*/ 609600 h 720436"/>
              <a:gd name="connsiteX23" fmla="*/ 365760 w 665018"/>
              <a:gd name="connsiteY23" fmla="*/ 653934 h 720436"/>
              <a:gd name="connsiteX24" fmla="*/ 326967 w 665018"/>
              <a:gd name="connsiteY24" fmla="*/ 687185 h 720436"/>
              <a:gd name="connsiteX25" fmla="*/ 282633 w 665018"/>
              <a:gd name="connsiteY25" fmla="*/ 720436 h 720436"/>
              <a:gd name="connsiteX26" fmla="*/ 210589 w 665018"/>
              <a:gd name="connsiteY26" fmla="*/ 687185 h 720436"/>
              <a:gd name="connsiteX27" fmla="*/ 166254 w 665018"/>
              <a:gd name="connsiteY27" fmla="*/ 692727 h 720436"/>
              <a:gd name="connsiteX28" fmla="*/ 127462 w 665018"/>
              <a:gd name="connsiteY28" fmla="*/ 709352 h 7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5018" h="720436">
                <a:moveTo>
                  <a:pt x="0" y="66501"/>
                </a:moveTo>
                <a:lnTo>
                  <a:pt x="83127" y="83127"/>
                </a:lnTo>
                <a:lnTo>
                  <a:pt x="144087" y="44334"/>
                </a:lnTo>
                <a:lnTo>
                  <a:pt x="210589" y="5541"/>
                </a:lnTo>
                <a:lnTo>
                  <a:pt x="254924" y="0"/>
                </a:lnTo>
                <a:lnTo>
                  <a:pt x="254924" y="60960"/>
                </a:lnTo>
                <a:lnTo>
                  <a:pt x="282633" y="155171"/>
                </a:lnTo>
                <a:lnTo>
                  <a:pt x="354676" y="177338"/>
                </a:lnTo>
                <a:lnTo>
                  <a:pt x="410094" y="199505"/>
                </a:lnTo>
                <a:lnTo>
                  <a:pt x="471054" y="227214"/>
                </a:lnTo>
                <a:lnTo>
                  <a:pt x="509847" y="277091"/>
                </a:lnTo>
                <a:lnTo>
                  <a:pt x="532014" y="310341"/>
                </a:lnTo>
                <a:lnTo>
                  <a:pt x="543098" y="354676"/>
                </a:lnTo>
                <a:lnTo>
                  <a:pt x="581891" y="365760"/>
                </a:lnTo>
                <a:lnTo>
                  <a:pt x="609600" y="376843"/>
                </a:lnTo>
                <a:lnTo>
                  <a:pt x="609600" y="376843"/>
                </a:lnTo>
                <a:lnTo>
                  <a:pt x="653934" y="443345"/>
                </a:lnTo>
                <a:lnTo>
                  <a:pt x="665018" y="498763"/>
                </a:lnTo>
                <a:lnTo>
                  <a:pt x="631767" y="548640"/>
                </a:lnTo>
                <a:lnTo>
                  <a:pt x="565265" y="554181"/>
                </a:lnTo>
                <a:lnTo>
                  <a:pt x="476596" y="543098"/>
                </a:lnTo>
                <a:lnTo>
                  <a:pt x="415636" y="559723"/>
                </a:lnTo>
                <a:lnTo>
                  <a:pt x="387927" y="609600"/>
                </a:lnTo>
                <a:lnTo>
                  <a:pt x="365760" y="653934"/>
                </a:lnTo>
                <a:lnTo>
                  <a:pt x="326967" y="687185"/>
                </a:lnTo>
                <a:lnTo>
                  <a:pt x="282633" y="720436"/>
                </a:lnTo>
                <a:lnTo>
                  <a:pt x="210589" y="687185"/>
                </a:lnTo>
                <a:lnTo>
                  <a:pt x="166254" y="692727"/>
                </a:lnTo>
                <a:lnTo>
                  <a:pt x="127462" y="70935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4372495" y="3496887"/>
            <a:ext cx="138545" cy="288175"/>
          </a:xfrm>
          <a:custGeom>
            <a:avLst/>
            <a:gdLst>
              <a:gd name="connsiteX0" fmla="*/ 0 w 138545"/>
              <a:gd name="connsiteY0" fmla="*/ 0 h 288175"/>
              <a:gd name="connsiteX1" fmla="*/ 60960 w 138545"/>
              <a:gd name="connsiteY1" fmla="*/ 66502 h 288175"/>
              <a:gd name="connsiteX2" fmla="*/ 60960 w 138545"/>
              <a:gd name="connsiteY2" fmla="*/ 110837 h 288175"/>
              <a:gd name="connsiteX3" fmla="*/ 49876 w 138545"/>
              <a:gd name="connsiteY3" fmla="*/ 171797 h 288175"/>
              <a:gd name="connsiteX4" fmla="*/ 60960 w 138545"/>
              <a:gd name="connsiteY4" fmla="*/ 221673 h 288175"/>
              <a:gd name="connsiteX5" fmla="*/ 72043 w 138545"/>
              <a:gd name="connsiteY5" fmla="*/ 271549 h 288175"/>
              <a:gd name="connsiteX6" fmla="*/ 105294 w 138545"/>
              <a:gd name="connsiteY6" fmla="*/ 288175 h 288175"/>
              <a:gd name="connsiteX7" fmla="*/ 138545 w 138545"/>
              <a:gd name="connsiteY7" fmla="*/ 266008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545" h="288175">
                <a:moveTo>
                  <a:pt x="0" y="0"/>
                </a:moveTo>
                <a:lnTo>
                  <a:pt x="60960" y="66502"/>
                </a:lnTo>
                <a:lnTo>
                  <a:pt x="60960" y="110837"/>
                </a:lnTo>
                <a:lnTo>
                  <a:pt x="49876" y="171797"/>
                </a:lnTo>
                <a:lnTo>
                  <a:pt x="60960" y="221673"/>
                </a:lnTo>
                <a:lnTo>
                  <a:pt x="72043" y="271549"/>
                </a:lnTo>
                <a:lnTo>
                  <a:pt x="105294" y="288175"/>
                </a:lnTo>
                <a:lnTo>
                  <a:pt x="138545" y="26600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6444208" y="364560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</a:t>
            </a:r>
            <a:r>
              <a:rPr lang="pt-BR" sz="800" dirty="0" err="1" smtClean="0"/>
              <a:t>Bolivia</a:t>
            </a:r>
            <a:r>
              <a:rPr lang="pt-BR" sz="800" dirty="0" smtClean="0"/>
              <a:t> - CAB</a:t>
            </a:r>
            <a:r>
              <a:rPr lang="pt-BR" sz="800" dirty="0"/>
              <a:t>  </a:t>
            </a:r>
            <a:r>
              <a:rPr lang="pt-BR" sz="800" dirty="0" smtClean="0"/>
              <a:t> </a:t>
            </a:r>
            <a:endParaRPr lang="pt-BR" sz="8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6372200" y="2564904"/>
            <a:ext cx="244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Sociedad Colombiana de Arquitectos </a:t>
            </a:r>
            <a:r>
              <a:rPr lang="pt-BR" sz="800" dirty="0" smtClean="0"/>
              <a:t>- SCA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8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err="1" smtClean="0"/>
              <a:t>Consejo</a:t>
            </a:r>
            <a:r>
              <a:rPr lang="pt-BR" sz="800" dirty="0" smtClean="0"/>
              <a:t> </a:t>
            </a:r>
            <a:r>
              <a:rPr lang="pt-BR" sz="800" dirty="0" err="1" smtClean="0"/>
              <a:t>Profesional</a:t>
            </a:r>
            <a:r>
              <a:rPr lang="pt-BR" sz="800" dirty="0"/>
              <a:t> </a:t>
            </a:r>
            <a:r>
              <a:rPr lang="pt-BR" sz="800" dirty="0" err="1" smtClean="0"/>
              <a:t>Nacional</a:t>
            </a:r>
            <a:r>
              <a:rPr lang="pt-BR" sz="800" dirty="0" err="1" smtClean="0"/>
              <a:t>de</a:t>
            </a:r>
            <a:r>
              <a:rPr lang="pt-BR" sz="800" dirty="0"/>
              <a:t> </a:t>
            </a:r>
            <a:r>
              <a:rPr lang="pt-BR" sz="800" dirty="0" smtClean="0"/>
              <a:t>Arquitetura y </a:t>
            </a:r>
            <a:r>
              <a:rPr lang="pt-BR" sz="800" dirty="0" err="1" smtClean="0"/>
              <a:t>Profesionales</a:t>
            </a:r>
            <a:r>
              <a:rPr lang="pt-BR" sz="800" dirty="0" smtClean="0"/>
              <a:t> Auxiliares - CPNAA</a:t>
            </a:r>
            <a:r>
              <a:rPr lang="pt-BR" sz="800" dirty="0" smtClean="0"/>
              <a:t> </a:t>
            </a:r>
            <a:endParaRPr lang="pt-BR" sz="8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6372200" y="1916832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Venezuela</a:t>
            </a:r>
            <a:r>
              <a:rPr lang="pt-BR" sz="800" dirty="0" smtClean="0"/>
              <a:t> </a:t>
            </a:r>
            <a:endParaRPr lang="pt-BR" sz="8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23528" y="328498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</a:t>
            </a:r>
            <a:r>
              <a:rPr lang="pt-BR" sz="800" dirty="0" err="1"/>
              <a:t>del</a:t>
            </a:r>
            <a:r>
              <a:rPr lang="pt-BR" sz="800" dirty="0"/>
              <a:t> </a:t>
            </a:r>
            <a:r>
              <a:rPr lang="pt-BR" sz="800" dirty="0" smtClean="0"/>
              <a:t>Peru- CAB</a:t>
            </a:r>
            <a:r>
              <a:rPr lang="pt-BR" sz="800" dirty="0"/>
              <a:t> </a:t>
            </a:r>
            <a:r>
              <a:rPr lang="pt-BR" sz="800" dirty="0" smtClean="0"/>
              <a:t> </a:t>
            </a:r>
            <a:endParaRPr lang="pt-BR" sz="800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251520" y="256490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del Ecuador</a:t>
            </a:r>
            <a:r>
              <a:rPr lang="pt-BR" sz="800" dirty="0" smtClean="0"/>
              <a:t> </a:t>
            </a:r>
            <a:r>
              <a:rPr lang="pt-BR" sz="800" dirty="0" smtClean="0"/>
              <a:t> - CAE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0579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0"/>
            <a:ext cx="9144000" cy="60929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5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040" name="Retângulo 1039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1" name="Retângulo 1040"/>
          <p:cNvSpPr/>
          <p:nvPr/>
        </p:nvSpPr>
        <p:spPr>
          <a:xfrm>
            <a:off x="0" y="548680"/>
            <a:ext cx="4860032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-1404664" y="188640"/>
            <a:ext cx="5796309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REGIÓN  </a:t>
            </a: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CARIBE  </a:t>
            </a:r>
            <a:endParaRPr lang="pt-BR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6424597" y="8810"/>
            <a:ext cx="25202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BAHAMAS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CUBA 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GUADALUPE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GUYANA FRANCESA 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JAMAICA 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HAITI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MARTINICA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PUERTO RICO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REPUBLICA DOMINICANA</a:t>
            </a:r>
          </a:p>
          <a:p>
            <a:endParaRPr lang="pt-BR" sz="1400" dirty="0" smtClean="0"/>
          </a:p>
          <a:p>
            <a:endParaRPr lang="pt-BR" sz="1400" dirty="0" smtClean="0"/>
          </a:p>
        </p:txBody>
      </p:sp>
      <p:sp>
        <p:nvSpPr>
          <p:cNvPr id="46" name="Retângulo 45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90640" y="6224807"/>
            <a:ext cx="822983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FEDERACIÓN PANAMERICANA DE  </a:t>
            </a: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ASOCIACIONES </a:t>
            </a:r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 ARQUITECTOS - FPAA</a:t>
            </a:r>
          </a:p>
        </p:txBody>
      </p:sp>
      <p:pic>
        <p:nvPicPr>
          <p:cNvPr id="49" name="Picture 10" descr="C:\Users\LAK\Desktop\logo federacion panameric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6" y="6188170"/>
            <a:ext cx="474463" cy="4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upo 50"/>
          <p:cNvGrpSpPr/>
          <p:nvPr/>
        </p:nvGrpSpPr>
        <p:grpSpPr>
          <a:xfrm>
            <a:off x="405970" y="695350"/>
            <a:ext cx="1839140" cy="942174"/>
            <a:chOff x="251520" y="1120886"/>
            <a:chExt cx="8568955" cy="4389788"/>
          </a:xfrm>
        </p:grpSpPr>
        <p:grpSp>
          <p:nvGrpSpPr>
            <p:cNvPr id="57" name="Grupo 56"/>
            <p:cNvGrpSpPr/>
            <p:nvPr/>
          </p:nvGrpSpPr>
          <p:grpSpPr>
            <a:xfrm>
              <a:off x="251520" y="1120886"/>
              <a:ext cx="8568955" cy="4389788"/>
              <a:chOff x="35446" y="1120886"/>
              <a:chExt cx="9144000" cy="4684378"/>
            </a:xfrm>
          </p:grpSpPr>
          <p:pic>
            <p:nvPicPr>
              <p:cNvPr id="76" name="Picture 4" descr="C:\Users\LAK\Desktop\mapa-mundi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6" y="1120886"/>
                <a:ext cx="9144000" cy="4684378"/>
              </a:xfrm>
              <a:prstGeom prst="rect">
                <a:avLst/>
              </a:prstGeom>
              <a:solidFill>
                <a:schemeClr val="accent3">
                  <a:lumMod val="75000"/>
                  <a:alpha val="69000"/>
                </a:schemeClr>
              </a:solidFill>
            </p:spPr>
          </p:pic>
          <p:sp>
            <p:nvSpPr>
              <p:cNvPr id="82" name="Forma livre 81"/>
              <p:cNvSpPr/>
              <p:nvPr/>
            </p:nvSpPr>
            <p:spPr>
              <a:xfrm>
                <a:off x="2374106" y="2990379"/>
                <a:ext cx="47625" cy="78581"/>
              </a:xfrm>
              <a:custGeom>
                <a:avLst/>
                <a:gdLst>
                  <a:gd name="connsiteX0" fmla="*/ 9525 w 47625"/>
                  <a:gd name="connsiteY0" fmla="*/ 78581 h 78581"/>
                  <a:gd name="connsiteX1" fmla="*/ 0 w 47625"/>
                  <a:gd name="connsiteY1" fmla="*/ 19050 h 78581"/>
                  <a:gd name="connsiteX2" fmla="*/ 47625 w 47625"/>
                  <a:gd name="connsiteY2" fmla="*/ 0 h 78581"/>
                  <a:gd name="connsiteX3" fmla="*/ 9525 w 47625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8581">
                    <a:moveTo>
                      <a:pt x="9525" y="78581"/>
                    </a:moveTo>
                    <a:lnTo>
                      <a:pt x="0" y="19050"/>
                    </a:lnTo>
                    <a:lnTo>
                      <a:pt x="47625" y="0"/>
                    </a:lnTo>
                    <a:lnTo>
                      <a:pt x="9525" y="78581"/>
                    </a:lnTo>
                    <a:close/>
                  </a:path>
                </a:pathLst>
              </a:custGeom>
              <a:solidFill>
                <a:srgbClr val="FF0000">
                  <a:alpha val="86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3014113" y="299695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Forma livre 83"/>
              <p:cNvSpPr/>
              <p:nvPr/>
            </p:nvSpPr>
            <p:spPr>
              <a:xfrm>
                <a:off x="2752725" y="2933700"/>
                <a:ext cx="150019" cy="78581"/>
              </a:xfrm>
              <a:custGeom>
                <a:avLst/>
                <a:gdLst>
                  <a:gd name="connsiteX0" fmla="*/ 9525 w 150019"/>
                  <a:gd name="connsiteY0" fmla="*/ 61913 h 78581"/>
                  <a:gd name="connsiteX1" fmla="*/ 0 w 150019"/>
                  <a:gd name="connsiteY1" fmla="*/ 42863 h 78581"/>
                  <a:gd name="connsiteX2" fmla="*/ 59531 w 150019"/>
                  <a:gd name="connsiteY2" fmla="*/ 38100 h 78581"/>
                  <a:gd name="connsiteX3" fmla="*/ 40481 w 150019"/>
                  <a:gd name="connsiteY3" fmla="*/ 7144 h 78581"/>
                  <a:gd name="connsiteX4" fmla="*/ 61913 w 150019"/>
                  <a:gd name="connsiteY4" fmla="*/ 0 h 78581"/>
                  <a:gd name="connsiteX5" fmla="*/ 95250 w 150019"/>
                  <a:gd name="connsiteY5" fmla="*/ 16669 h 78581"/>
                  <a:gd name="connsiteX6" fmla="*/ 130969 w 150019"/>
                  <a:gd name="connsiteY6" fmla="*/ 26194 h 78581"/>
                  <a:gd name="connsiteX7" fmla="*/ 147638 w 150019"/>
                  <a:gd name="connsiteY7" fmla="*/ 33338 h 78581"/>
                  <a:gd name="connsiteX8" fmla="*/ 150019 w 150019"/>
                  <a:gd name="connsiteY8" fmla="*/ 57150 h 78581"/>
                  <a:gd name="connsiteX9" fmla="*/ 100013 w 150019"/>
                  <a:gd name="connsiteY9" fmla="*/ 52388 h 78581"/>
                  <a:gd name="connsiteX10" fmla="*/ 66675 w 150019"/>
                  <a:gd name="connsiteY10" fmla="*/ 78581 h 78581"/>
                  <a:gd name="connsiteX11" fmla="*/ 9525 w 150019"/>
                  <a:gd name="connsiteY11" fmla="*/ 61913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9" h="78581">
                    <a:moveTo>
                      <a:pt x="9525" y="61913"/>
                    </a:moveTo>
                    <a:lnTo>
                      <a:pt x="0" y="42863"/>
                    </a:lnTo>
                    <a:lnTo>
                      <a:pt x="59531" y="38100"/>
                    </a:lnTo>
                    <a:lnTo>
                      <a:pt x="40481" y="7144"/>
                    </a:lnTo>
                    <a:lnTo>
                      <a:pt x="61913" y="0"/>
                    </a:lnTo>
                    <a:lnTo>
                      <a:pt x="95250" y="16669"/>
                    </a:lnTo>
                    <a:lnTo>
                      <a:pt x="130969" y="26194"/>
                    </a:lnTo>
                    <a:lnTo>
                      <a:pt x="147638" y="33338"/>
                    </a:lnTo>
                    <a:lnTo>
                      <a:pt x="150019" y="57150"/>
                    </a:lnTo>
                    <a:lnTo>
                      <a:pt x="100013" y="52388"/>
                    </a:lnTo>
                    <a:lnTo>
                      <a:pt x="66675" y="78581"/>
                    </a:lnTo>
                    <a:lnTo>
                      <a:pt x="9525" y="619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Forma livre 84"/>
              <p:cNvSpPr/>
              <p:nvPr/>
            </p:nvSpPr>
            <p:spPr>
              <a:xfrm>
                <a:off x="2505075" y="2838450"/>
                <a:ext cx="257175" cy="109538"/>
              </a:xfrm>
              <a:custGeom>
                <a:avLst/>
                <a:gdLst>
                  <a:gd name="connsiteX0" fmla="*/ 0 w 257175"/>
                  <a:gd name="connsiteY0" fmla="*/ 42863 h 109538"/>
                  <a:gd name="connsiteX1" fmla="*/ 83344 w 257175"/>
                  <a:gd name="connsiteY1" fmla="*/ 0 h 109538"/>
                  <a:gd name="connsiteX2" fmla="*/ 130969 w 257175"/>
                  <a:gd name="connsiteY2" fmla="*/ 21431 h 109538"/>
                  <a:gd name="connsiteX3" fmla="*/ 166688 w 257175"/>
                  <a:gd name="connsiteY3" fmla="*/ 28575 h 109538"/>
                  <a:gd name="connsiteX4" fmla="*/ 200025 w 257175"/>
                  <a:gd name="connsiteY4" fmla="*/ 45244 h 109538"/>
                  <a:gd name="connsiteX5" fmla="*/ 250031 w 257175"/>
                  <a:gd name="connsiteY5" fmla="*/ 78581 h 109538"/>
                  <a:gd name="connsiteX6" fmla="*/ 257175 w 257175"/>
                  <a:gd name="connsiteY6" fmla="*/ 92869 h 109538"/>
                  <a:gd name="connsiteX7" fmla="*/ 204788 w 257175"/>
                  <a:gd name="connsiteY7" fmla="*/ 109538 h 109538"/>
                  <a:gd name="connsiteX8" fmla="*/ 173831 w 257175"/>
                  <a:gd name="connsiteY8" fmla="*/ 109538 h 109538"/>
                  <a:gd name="connsiteX9" fmla="*/ 183356 w 257175"/>
                  <a:gd name="connsiteY9" fmla="*/ 83344 h 109538"/>
                  <a:gd name="connsiteX10" fmla="*/ 142875 w 257175"/>
                  <a:gd name="connsiteY10" fmla="*/ 61913 h 109538"/>
                  <a:gd name="connsiteX11" fmla="*/ 95250 w 257175"/>
                  <a:gd name="connsiteY11" fmla="*/ 47625 h 109538"/>
                  <a:gd name="connsiteX12" fmla="*/ 76200 w 257175"/>
                  <a:gd name="connsiteY12" fmla="*/ 38100 h 109538"/>
                  <a:gd name="connsiteX13" fmla="*/ 0 w 257175"/>
                  <a:gd name="connsiteY13" fmla="*/ 42863 h 10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5" h="109538">
                    <a:moveTo>
                      <a:pt x="0" y="42863"/>
                    </a:moveTo>
                    <a:lnTo>
                      <a:pt x="83344" y="0"/>
                    </a:lnTo>
                    <a:lnTo>
                      <a:pt x="130969" y="21431"/>
                    </a:lnTo>
                    <a:lnTo>
                      <a:pt x="166688" y="28575"/>
                    </a:lnTo>
                    <a:lnTo>
                      <a:pt x="200025" y="45244"/>
                    </a:lnTo>
                    <a:lnTo>
                      <a:pt x="250031" y="78581"/>
                    </a:lnTo>
                    <a:lnTo>
                      <a:pt x="257175" y="92869"/>
                    </a:lnTo>
                    <a:lnTo>
                      <a:pt x="204788" y="109538"/>
                    </a:lnTo>
                    <a:lnTo>
                      <a:pt x="173831" y="109538"/>
                    </a:lnTo>
                    <a:lnTo>
                      <a:pt x="183356" y="83344"/>
                    </a:lnTo>
                    <a:lnTo>
                      <a:pt x="142875" y="61913"/>
                    </a:lnTo>
                    <a:lnTo>
                      <a:pt x="95250" y="47625"/>
                    </a:lnTo>
                    <a:lnTo>
                      <a:pt x="76200" y="38100"/>
                    </a:ln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Forma livre 85"/>
              <p:cNvSpPr/>
              <p:nvPr/>
            </p:nvSpPr>
            <p:spPr>
              <a:xfrm>
                <a:off x="2674144" y="2736056"/>
                <a:ext cx="171450" cy="171450"/>
              </a:xfrm>
              <a:custGeom>
                <a:avLst/>
                <a:gdLst>
                  <a:gd name="connsiteX0" fmla="*/ 0 w 171450"/>
                  <a:gd name="connsiteY0" fmla="*/ 0 h 171450"/>
                  <a:gd name="connsiteX1" fmla="*/ 61912 w 171450"/>
                  <a:gd name="connsiteY1" fmla="*/ 23813 h 171450"/>
                  <a:gd name="connsiteX2" fmla="*/ 92869 w 171450"/>
                  <a:gd name="connsiteY2" fmla="*/ 73819 h 171450"/>
                  <a:gd name="connsiteX3" fmla="*/ 114300 w 171450"/>
                  <a:gd name="connsiteY3" fmla="*/ 107157 h 171450"/>
                  <a:gd name="connsiteX4" fmla="*/ 133350 w 171450"/>
                  <a:gd name="connsiteY4" fmla="*/ 133350 h 171450"/>
                  <a:gd name="connsiteX5" fmla="*/ 171450 w 171450"/>
                  <a:gd name="connsiteY5" fmla="*/ 147638 h 171450"/>
                  <a:gd name="connsiteX6" fmla="*/ 138112 w 171450"/>
                  <a:gd name="connsiteY6" fmla="*/ 171450 h 171450"/>
                  <a:gd name="connsiteX7" fmla="*/ 104775 w 171450"/>
                  <a:gd name="connsiteY7" fmla="*/ 171450 h 171450"/>
                  <a:gd name="connsiteX8" fmla="*/ 85725 w 171450"/>
                  <a:gd name="connsiteY8" fmla="*/ 123825 h 171450"/>
                  <a:gd name="connsiteX9" fmla="*/ 71437 w 171450"/>
                  <a:gd name="connsiteY9" fmla="*/ 88107 h 171450"/>
                  <a:gd name="connsiteX10" fmla="*/ 52387 w 171450"/>
                  <a:gd name="connsiteY10" fmla="*/ 61913 h 171450"/>
                  <a:gd name="connsiteX11" fmla="*/ 35719 w 171450"/>
                  <a:gd name="connsiteY11" fmla="*/ 59532 h 171450"/>
                  <a:gd name="connsiteX12" fmla="*/ 14287 w 171450"/>
                  <a:gd name="connsiteY12" fmla="*/ 76200 h 171450"/>
                  <a:gd name="connsiteX13" fmla="*/ 0 w 171450"/>
                  <a:gd name="connsiteY13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71450">
                    <a:moveTo>
                      <a:pt x="0" y="0"/>
                    </a:moveTo>
                    <a:lnTo>
                      <a:pt x="61912" y="23813"/>
                    </a:lnTo>
                    <a:lnTo>
                      <a:pt x="92869" y="73819"/>
                    </a:lnTo>
                    <a:lnTo>
                      <a:pt x="114300" y="107157"/>
                    </a:lnTo>
                    <a:lnTo>
                      <a:pt x="133350" y="133350"/>
                    </a:lnTo>
                    <a:lnTo>
                      <a:pt x="171450" y="147638"/>
                    </a:lnTo>
                    <a:lnTo>
                      <a:pt x="138112" y="171450"/>
                    </a:lnTo>
                    <a:lnTo>
                      <a:pt x="104775" y="171450"/>
                    </a:lnTo>
                    <a:lnTo>
                      <a:pt x="85725" y="123825"/>
                    </a:lnTo>
                    <a:lnTo>
                      <a:pt x="71437" y="88107"/>
                    </a:lnTo>
                    <a:lnTo>
                      <a:pt x="52387" y="61913"/>
                    </a:lnTo>
                    <a:lnTo>
                      <a:pt x="35719" y="59532"/>
                    </a:lnTo>
                    <a:lnTo>
                      <a:pt x="14287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Forma livre 87"/>
              <p:cNvSpPr/>
              <p:nvPr/>
            </p:nvSpPr>
            <p:spPr>
              <a:xfrm>
                <a:off x="3255169" y="3352800"/>
                <a:ext cx="66675" cy="97631"/>
              </a:xfrm>
              <a:custGeom>
                <a:avLst/>
                <a:gdLst>
                  <a:gd name="connsiteX0" fmla="*/ 0 w 66675"/>
                  <a:gd name="connsiteY0" fmla="*/ 0 h 97631"/>
                  <a:gd name="connsiteX1" fmla="*/ 4762 w 66675"/>
                  <a:gd name="connsiteY1" fmla="*/ 83344 h 97631"/>
                  <a:gd name="connsiteX2" fmla="*/ 33337 w 66675"/>
                  <a:gd name="connsiteY2" fmla="*/ 97631 h 97631"/>
                  <a:gd name="connsiteX3" fmla="*/ 66675 w 66675"/>
                  <a:gd name="connsiteY3" fmla="*/ 69056 h 97631"/>
                  <a:gd name="connsiteX4" fmla="*/ 57150 w 66675"/>
                  <a:gd name="connsiteY4" fmla="*/ 40481 h 97631"/>
                  <a:gd name="connsiteX5" fmla="*/ 0 w 66675"/>
                  <a:gd name="connsiteY5" fmla="*/ 0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97631">
                    <a:moveTo>
                      <a:pt x="0" y="0"/>
                    </a:moveTo>
                    <a:lnTo>
                      <a:pt x="4762" y="83344"/>
                    </a:lnTo>
                    <a:lnTo>
                      <a:pt x="33337" y="97631"/>
                    </a:lnTo>
                    <a:lnTo>
                      <a:pt x="66675" y="69056"/>
                    </a:lnTo>
                    <a:lnTo>
                      <a:pt x="57150" y="404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85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Elipse 88"/>
              <p:cNvSpPr/>
              <p:nvPr/>
            </p:nvSpPr>
            <p:spPr>
              <a:xfrm>
                <a:off x="2942105" y="295123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8" name="Forma livre 57"/>
            <p:cNvSpPr/>
            <p:nvPr/>
          </p:nvSpPr>
          <p:spPr>
            <a:xfrm>
              <a:off x="3098006" y="3048000"/>
              <a:ext cx="14288" cy="19050"/>
            </a:xfrm>
            <a:custGeom>
              <a:avLst/>
              <a:gdLst>
                <a:gd name="connsiteX0" fmla="*/ 14288 w 14288"/>
                <a:gd name="connsiteY0" fmla="*/ 0 h 19050"/>
                <a:gd name="connsiteX1" fmla="*/ 0 w 14288"/>
                <a:gd name="connsiteY1" fmla="*/ 19050 h 19050"/>
                <a:gd name="connsiteX2" fmla="*/ 14288 w 14288"/>
                <a:gd name="connsiteY2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8" h="19050">
                  <a:moveTo>
                    <a:pt x="14288" y="0"/>
                  </a:moveTo>
                  <a:lnTo>
                    <a:pt x="0" y="19050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2872972" y="2996952"/>
              <a:ext cx="42844" cy="4284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Forma livre 59"/>
            <p:cNvSpPr/>
            <p:nvPr/>
          </p:nvSpPr>
          <p:spPr>
            <a:xfrm>
              <a:off x="2694105" y="2872075"/>
              <a:ext cx="82848" cy="18411"/>
            </a:xfrm>
            <a:custGeom>
              <a:avLst/>
              <a:gdLst>
                <a:gd name="connsiteX0" fmla="*/ 0 w 82848"/>
                <a:gd name="connsiteY0" fmla="*/ 0 h 18411"/>
                <a:gd name="connsiteX1" fmla="*/ 42958 w 82848"/>
                <a:gd name="connsiteY1" fmla="*/ 18411 h 18411"/>
                <a:gd name="connsiteX2" fmla="*/ 82848 w 82848"/>
                <a:gd name="connsiteY2" fmla="*/ 0 h 18411"/>
                <a:gd name="connsiteX3" fmla="*/ 0 w 82848"/>
                <a:gd name="connsiteY3" fmla="*/ 0 h 1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48" h="18411">
                  <a:moveTo>
                    <a:pt x="0" y="0"/>
                  </a:moveTo>
                  <a:lnTo>
                    <a:pt x="42958" y="18411"/>
                  </a:lnTo>
                  <a:lnTo>
                    <a:pt x="82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70242" y="2241366"/>
            <a:ext cx="5325129" cy="3347874"/>
            <a:chOff x="1770732" y="1926704"/>
            <a:chExt cx="5041548" cy="3169589"/>
          </a:xfrm>
        </p:grpSpPr>
        <p:pic>
          <p:nvPicPr>
            <p:cNvPr id="3075" name="Picture 3" descr="C:\Users\LAK\Desktop\mapa-central-americ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732" y="1926704"/>
              <a:ext cx="5033516" cy="316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orma livre 17"/>
            <p:cNvSpPr/>
            <p:nvPr/>
          </p:nvSpPr>
          <p:spPr>
            <a:xfrm>
              <a:off x="2935550" y="2556769"/>
              <a:ext cx="1577266" cy="562252"/>
            </a:xfrm>
            <a:custGeom>
              <a:avLst/>
              <a:gdLst>
                <a:gd name="connsiteX0" fmla="*/ 0 w 1577266"/>
                <a:gd name="connsiteY0" fmla="*/ 204186 h 562252"/>
                <a:gd name="connsiteX1" fmla="*/ 71021 w 1577266"/>
                <a:gd name="connsiteY1" fmla="*/ 147961 h 562252"/>
                <a:gd name="connsiteX2" fmla="*/ 71021 w 1577266"/>
                <a:gd name="connsiteY2" fmla="*/ 115410 h 562252"/>
                <a:gd name="connsiteX3" fmla="*/ 156838 w 1577266"/>
                <a:gd name="connsiteY3" fmla="*/ 56225 h 562252"/>
                <a:gd name="connsiteX4" fmla="*/ 304800 w 1577266"/>
                <a:gd name="connsiteY4" fmla="*/ 23674 h 562252"/>
                <a:gd name="connsiteX5" fmla="*/ 458679 w 1577266"/>
                <a:gd name="connsiteY5" fmla="*/ 0 h 562252"/>
                <a:gd name="connsiteX6" fmla="*/ 485312 w 1577266"/>
                <a:gd name="connsiteY6" fmla="*/ 2959 h 562252"/>
                <a:gd name="connsiteX7" fmla="*/ 577048 w 1577266"/>
                <a:gd name="connsiteY7" fmla="*/ 20714 h 562252"/>
                <a:gd name="connsiteX8" fmla="*/ 597763 w 1577266"/>
                <a:gd name="connsiteY8" fmla="*/ 38470 h 562252"/>
                <a:gd name="connsiteX9" fmla="*/ 609600 w 1577266"/>
                <a:gd name="connsiteY9" fmla="*/ 41429 h 562252"/>
                <a:gd name="connsiteX10" fmla="*/ 636233 w 1577266"/>
                <a:gd name="connsiteY10" fmla="*/ 50307 h 562252"/>
                <a:gd name="connsiteX11" fmla="*/ 648069 w 1577266"/>
                <a:gd name="connsiteY11" fmla="*/ 56225 h 562252"/>
                <a:gd name="connsiteX12" fmla="*/ 775316 w 1577266"/>
                <a:gd name="connsiteY12" fmla="*/ 65103 h 562252"/>
                <a:gd name="connsiteX13" fmla="*/ 790112 w 1577266"/>
                <a:gd name="connsiteY13" fmla="*/ 88777 h 562252"/>
                <a:gd name="connsiteX14" fmla="*/ 828582 w 1577266"/>
                <a:gd name="connsiteY14" fmla="*/ 118369 h 562252"/>
                <a:gd name="connsiteX15" fmla="*/ 911440 w 1577266"/>
                <a:gd name="connsiteY15" fmla="*/ 136124 h 562252"/>
                <a:gd name="connsiteX16" fmla="*/ 946951 w 1577266"/>
                <a:gd name="connsiteY16" fmla="*/ 153880 h 562252"/>
                <a:gd name="connsiteX17" fmla="*/ 967666 w 1577266"/>
                <a:gd name="connsiteY17" fmla="*/ 162757 h 562252"/>
                <a:gd name="connsiteX18" fmla="*/ 979502 w 1577266"/>
                <a:gd name="connsiteY18" fmla="*/ 162757 h 562252"/>
                <a:gd name="connsiteX19" fmla="*/ 994299 w 1577266"/>
                <a:gd name="connsiteY19" fmla="*/ 168676 h 562252"/>
                <a:gd name="connsiteX20" fmla="*/ 1029809 w 1577266"/>
                <a:gd name="connsiteY20" fmla="*/ 186431 h 562252"/>
                <a:gd name="connsiteX21" fmla="*/ 1044605 w 1577266"/>
                <a:gd name="connsiteY21" fmla="*/ 192349 h 562252"/>
                <a:gd name="connsiteX22" fmla="*/ 1106749 w 1577266"/>
                <a:gd name="connsiteY22" fmla="*/ 201227 h 562252"/>
                <a:gd name="connsiteX23" fmla="*/ 1115627 w 1577266"/>
                <a:gd name="connsiteY23" fmla="*/ 227860 h 562252"/>
                <a:gd name="connsiteX24" fmla="*/ 1133382 w 1577266"/>
                <a:gd name="connsiteY24" fmla="*/ 278167 h 562252"/>
                <a:gd name="connsiteX25" fmla="*/ 1162974 w 1577266"/>
                <a:gd name="connsiteY25" fmla="*/ 298881 h 562252"/>
                <a:gd name="connsiteX26" fmla="*/ 1198485 w 1577266"/>
                <a:gd name="connsiteY26" fmla="*/ 301841 h 562252"/>
                <a:gd name="connsiteX27" fmla="*/ 1219200 w 1577266"/>
                <a:gd name="connsiteY27" fmla="*/ 310718 h 562252"/>
                <a:gd name="connsiteX28" fmla="*/ 1260629 w 1577266"/>
                <a:gd name="connsiteY28" fmla="*/ 313678 h 562252"/>
                <a:gd name="connsiteX29" fmla="*/ 1299099 w 1577266"/>
                <a:gd name="connsiteY29" fmla="*/ 331433 h 562252"/>
                <a:gd name="connsiteX30" fmla="*/ 1325732 w 1577266"/>
                <a:gd name="connsiteY30" fmla="*/ 340311 h 562252"/>
                <a:gd name="connsiteX31" fmla="*/ 1340528 w 1577266"/>
                <a:gd name="connsiteY31" fmla="*/ 343270 h 562252"/>
                <a:gd name="connsiteX32" fmla="*/ 1364201 w 1577266"/>
                <a:gd name="connsiteY32" fmla="*/ 361025 h 562252"/>
                <a:gd name="connsiteX33" fmla="*/ 1378998 w 1577266"/>
                <a:gd name="connsiteY33" fmla="*/ 378781 h 562252"/>
                <a:gd name="connsiteX34" fmla="*/ 1378998 w 1577266"/>
                <a:gd name="connsiteY34" fmla="*/ 420210 h 562252"/>
                <a:gd name="connsiteX35" fmla="*/ 1417467 w 1577266"/>
                <a:gd name="connsiteY35" fmla="*/ 423169 h 562252"/>
                <a:gd name="connsiteX36" fmla="*/ 1461856 w 1577266"/>
                <a:gd name="connsiteY36" fmla="*/ 423169 h 562252"/>
                <a:gd name="connsiteX37" fmla="*/ 1518081 w 1577266"/>
                <a:gd name="connsiteY37" fmla="*/ 452761 h 562252"/>
                <a:gd name="connsiteX38" fmla="*/ 1577266 w 1577266"/>
                <a:gd name="connsiteY38" fmla="*/ 500109 h 562252"/>
                <a:gd name="connsiteX39" fmla="*/ 1550633 w 1577266"/>
                <a:gd name="connsiteY39" fmla="*/ 532660 h 562252"/>
                <a:gd name="connsiteX40" fmla="*/ 1512163 w 1577266"/>
                <a:gd name="connsiteY40" fmla="*/ 547456 h 562252"/>
                <a:gd name="connsiteX41" fmla="*/ 1464815 w 1577266"/>
                <a:gd name="connsiteY41" fmla="*/ 544497 h 562252"/>
                <a:gd name="connsiteX42" fmla="*/ 1423386 w 1577266"/>
                <a:gd name="connsiteY42" fmla="*/ 559293 h 562252"/>
                <a:gd name="connsiteX43" fmla="*/ 1396753 w 1577266"/>
                <a:gd name="connsiteY43" fmla="*/ 544497 h 562252"/>
                <a:gd name="connsiteX44" fmla="*/ 1287262 w 1577266"/>
                <a:gd name="connsiteY44" fmla="*/ 541538 h 562252"/>
                <a:gd name="connsiteX45" fmla="*/ 1228077 w 1577266"/>
                <a:gd name="connsiteY45" fmla="*/ 553375 h 562252"/>
                <a:gd name="connsiteX46" fmla="*/ 1077157 w 1577266"/>
                <a:gd name="connsiteY46" fmla="*/ 562252 h 562252"/>
                <a:gd name="connsiteX47" fmla="*/ 1062361 w 1577266"/>
                <a:gd name="connsiteY47" fmla="*/ 532660 h 562252"/>
                <a:gd name="connsiteX48" fmla="*/ 1133382 w 1577266"/>
                <a:gd name="connsiteY48" fmla="*/ 476435 h 562252"/>
                <a:gd name="connsiteX49" fmla="*/ 1136341 w 1577266"/>
                <a:gd name="connsiteY49" fmla="*/ 449802 h 562252"/>
                <a:gd name="connsiteX50" fmla="*/ 1115627 w 1577266"/>
                <a:gd name="connsiteY50" fmla="*/ 420210 h 562252"/>
                <a:gd name="connsiteX51" fmla="*/ 1065320 w 1577266"/>
                <a:gd name="connsiteY51" fmla="*/ 426128 h 562252"/>
                <a:gd name="connsiteX52" fmla="*/ 1000217 w 1577266"/>
                <a:gd name="connsiteY52" fmla="*/ 414291 h 562252"/>
                <a:gd name="connsiteX53" fmla="*/ 949910 w 1577266"/>
                <a:gd name="connsiteY53" fmla="*/ 375821 h 562252"/>
                <a:gd name="connsiteX54" fmla="*/ 938073 w 1577266"/>
                <a:gd name="connsiteY54" fmla="*/ 343270 h 562252"/>
                <a:gd name="connsiteX55" fmla="*/ 935114 w 1577266"/>
                <a:gd name="connsiteY55" fmla="*/ 301841 h 562252"/>
                <a:gd name="connsiteX56" fmla="*/ 890726 w 1577266"/>
                <a:gd name="connsiteY56" fmla="*/ 263371 h 562252"/>
                <a:gd name="connsiteX57" fmla="*/ 754601 w 1577266"/>
                <a:gd name="connsiteY57" fmla="*/ 263371 h 562252"/>
                <a:gd name="connsiteX58" fmla="*/ 710213 w 1577266"/>
                <a:gd name="connsiteY58" fmla="*/ 254493 h 562252"/>
                <a:gd name="connsiteX59" fmla="*/ 627355 w 1577266"/>
                <a:gd name="connsiteY59" fmla="*/ 177553 h 562252"/>
                <a:gd name="connsiteX60" fmla="*/ 571130 w 1577266"/>
                <a:gd name="connsiteY60" fmla="*/ 180513 h 562252"/>
                <a:gd name="connsiteX61" fmla="*/ 529700 w 1577266"/>
                <a:gd name="connsiteY61" fmla="*/ 186431 h 562252"/>
                <a:gd name="connsiteX62" fmla="*/ 485312 w 1577266"/>
                <a:gd name="connsiteY62" fmla="*/ 177553 h 562252"/>
                <a:gd name="connsiteX63" fmla="*/ 440924 w 1577266"/>
                <a:gd name="connsiteY63" fmla="*/ 162757 h 562252"/>
                <a:gd name="connsiteX64" fmla="*/ 423168 w 1577266"/>
                <a:gd name="connsiteY64" fmla="*/ 133165 h 562252"/>
                <a:gd name="connsiteX65" fmla="*/ 479394 w 1577266"/>
                <a:gd name="connsiteY65" fmla="*/ 130206 h 562252"/>
                <a:gd name="connsiteX66" fmla="*/ 476434 w 1577266"/>
                <a:gd name="connsiteY66" fmla="*/ 109491 h 562252"/>
                <a:gd name="connsiteX67" fmla="*/ 405413 w 1577266"/>
                <a:gd name="connsiteY67" fmla="*/ 100614 h 562252"/>
                <a:gd name="connsiteX68" fmla="*/ 328473 w 1577266"/>
                <a:gd name="connsiteY68" fmla="*/ 97654 h 562252"/>
                <a:gd name="connsiteX69" fmla="*/ 310718 w 1577266"/>
                <a:gd name="connsiteY69" fmla="*/ 94695 h 562252"/>
                <a:gd name="connsiteX70" fmla="*/ 278167 w 1577266"/>
                <a:gd name="connsiteY70" fmla="*/ 130206 h 562252"/>
                <a:gd name="connsiteX71" fmla="*/ 239697 w 1577266"/>
                <a:gd name="connsiteY71" fmla="*/ 162757 h 562252"/>
                <a:gd name="connsiteX72" fmla="*/ 156838 w 1577266"/>
                <a:gd name="connsiteY72" fmla="*/ 159798 h 562252"/>
                <a:gd name="connsiteX73" fmla="*/ 142042 w 1577266"/>
                <a:gd name="connsiteY73" fmla="*/ 177553 h 562252"/>
                <a:gd name="connsiteX74" fmla="*/ 106532 w 1577266"/>
                <a:gd name="connsiteY74" fmla="*/ 204186 h 562252"/>
                <a:gd name="connsiteX75" fmla="*/ 62143 w 1577266"/>
                <a:gd name="connsiteY75" fmla="*/ 213064 h 562252"/>
                <a:gd name="connsiteX76" fmla="*/ 62143 w 1577266"/>
                <a:gd name="connsiteY76" fmla="*/ 198268 h 562252"/>
                <a:gd name="connsiteX77" fmla="*/ 0 w 1577266"/>
                <a:gd name="connsiteY77" fmla="*/ 204186 h 56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77266" h="562252">
                  <a:moveTo>
                    <a:pt x="0" y="204186"/>
                  </a:moveTo>
                  <a:lnTo>
                    <a:pt x="71021" y="147961"/>
                  </a:lnTo>
                  <a:lnTo>
                    <a:pt x="71021" y="115410"/>
                  </a:lnTo>
                  <a:lnTo>
                    <a:pt x="156838" y="56225"/>
                  </a:lnTo>
                  <a:lnTo>
                    <a:pt x="304800" y="23674"/>
                  </a:lnTo>
                  <a:lnTo>
                    <a:pt x="458679" y="0"/>
                  </a:lnTo>
                  <a:lnTo>
                    <a:pt x="485312" y="2959"/>
                  </a:lnTo>
                  <a:lnTo>
                    <a:pt x="577048" y="20714"/>
                  </a:lnTo>
                  <a:cubicBezTo>
                    <a:pt x="583953" y="26633"/>
                    <a:pt x="590090" y="33587"/>
                    <a:pt x="597763" y="38470"/>
                  </a:cubicBezTo>
                  <a:cubicBezTo>
                    <a:pt x="601194" y="40654"/>
                    <a:pt x="605742" y="40143"/>
                    <a:pt x="609600" y="41429"/>
                  </a:cubicBezTo>
                  <a:cubicBezTo>
                    <a:pt x="643030" y="52573"/>
                    <a:pt x="607867" y="43216"/>
                    <a:pt x="636233" y="50307"/>
                  </a:cubicBezTo>
                  <a:cubicBezTo>
                    <a:pt x="645931" y="56772"/>
                    <a:pt x="641554" y="56225"/>
                    <a:pt x="648069" y="56225"/>
                  </a:cubicBezTo>
                  <a:lnTo>
                    <a:pt x="775316" y="65103"/>
                  </a:lnTo>
                  <a:lnTo>
                    <a:pt x="790112" y="88777"/>
                  </a:lnTo>
                  <a:lnTo>
                    <a:pt x="828582" y="118369"/>
                  </a:lnTo>
                  <a:lnTo>
                    <a:pt x="911440" y="136124"/>
                  </a:lnTo>
                  <a:cubicBezTo>
                    <a:pt x="949895" y="163591"/>
                    <a:pt x="915745" y="143478"/>
                    <a:pt x="946951" y="153880"/>
                  </a:cubicBezTo>
                  <a:cubicBezTo>
                    <a:pt x="955903" y="156864"/>
                    <a:pt x="958616" y="161464"/>
                    <a:pt x="967666" y="162757"/>
                  </a:cubicBezTo>
                  <a:cubicBezTo>
                    <a:pt x="971572" y="163315"/>
                    <a:pt x="975557" y="162757"/>
                    <a:pt x="979502" y="162757"/>
                  </a:cubicBezTo>
                  <a:lnTo>
                    <a:pt x="994299" y="168676"/>
                  </a:lnTo>
                  <a:cubicBezTo>
                    <a:pt x="1035058" y="194151"/>
                    <a:pt x="1002984" y="177490"/>
                    <a:pt x="1029809" y="186431"/>
                  </a:cubicBezTo>
                  <a:cubicBezTo>
                    <a:pt x="1034848" y="188111"/>
                    <a:pt x="1044605" y="192349"/>
                    <a:pt x="1044605" y="192349"/>
                  </a:cubicBezTo>
                  <a:lnTo>
                    <a:pt x="1106749" y="201227"/>
                  </a:lnTo>
                  <a:lnTo>
                    <a:pt x="1115627" y="227860"/>
                  </a:lnTo>
                  <a:lnTo>
                    <a:pt x="1133382" y="278167"/>
                  </a:lnTo>
                  <a:lnTo>
                    <a:pt x="1162974" y="298881"/>
                  </a:lnTo>
                  <a:cubicBezTo>
                    <a:pt x="1174811" y="299868"/>
                    <a:pt x="1186862" y="299394"/>
                    <a:pt x="1198485" y="301841"/>
                  </a:cubicBezTo>
                  <a:cubicBezTo>
                    <a:pt x="1205836" y="303389"/>
                    <a:pt x="1212140" y="308151"/>
                    <a:pt x="1219200" y="310718"/>
                  </a:cubicBezTo>
                  <a:cubicBezTo>
                    <a:pt x="1233921" y="316071"/>
                    <a:pt x="1243183" y="313678"/>
                    <a:pt x="1260629" y="313678"/>
                  </a:cubicBezTo>
                  <a:lnTo>
                    <a:pt x="1299099" y="331433"/>
                  </a:lnTo>
                  <a:cubicBezTo>
                    <a:pt x="1307977" y="334392"/>
                    <a:pt x="1316734" y="337740"/>
                    <a:pt x="1325732" y="340311"/>
                  </a:cubicBezTo>
                  <a:cubicBezTo>
                    <a:pt x="1330568" y="341693"/>
                    <a:pt x="1340528" y="343270"/>
                    <a:pt x="1340528" y="343270"/>
                  </a:cubicBezTo>
                  <a:lnTo>
                    <a:pt x="1364201" y="361025"/>
                  </a:lnTo>
                  <a:lnTo>
                    <a:pt x="1378998" y="378781"/>
                  </a:lnTo>
                  <a:lnTo>
                    <a:pt x="1378998" y="420210"/>
                  </a:lnTo>
                  <a:lnTo>
                    <a:pt x="1417467" y="423169"/>
                  </a:lnTo>
                  <a:lnTo>
                    <a:pt x="1461856" y="423169"/>
                  </a:lnTo>
                  <a:lnTo>
                    <a:pt x="1518081" y="452761"/>
                  </a:lnTo>
                  <a:lnTo>
                    <a:pt x="1577266" y="500109"/>
                  </a:lnTo>
                  <a:lnTo>
                    <a:pt x="1550633" y="532660"/>
                  </a:lnTo>
                  <a:lnTo>
                    <a:pt x="1512163" y="547456"/>
                  </a:lnTo>
                  <a:lnTo>
                    <a:pt x="1464815" y="544497"/>
                  </a:lnTo>
                  <a:lnTo>
                    <a:pt x="1423386" y="559293"/>
                  </a:lnTo>
                  <a:lnTo>
                    <a:pt x="1396753" y="544497"/>
                  </a:lnTo>
                  <a:lnTo>
                    <a:pt x="1287262" y="541538"/>
                  </a:lnTo>
                  <a:lnTo>
                    <a:pt x="1228077" y="553375"/>
                  </a:lnTo>
                  <a:lnTo>
                    <a:pt x="1077157" y="562252"/>
                  </a:lnTo>
                  <a:lnTo>
                    <a:pt x="1062361" y="532660"/>
                  </a:lnTo>
                  <a:lnTo>
                    <a:pt x="1133382" y="476435"/>
                  </a:lnTo>
                  <a:lnTo>
                    <a:pt x="1136341" y="449802"/>
                  </a:lnTo>
                  <a:lnTo>
                    <a:pt x="1115627" y="420210"/>
                  </a:lnTo>
                  <a:lnTo>
                    <a:pt x="1065320" y="426128"/>
                  </a:lnTo>
                  <a:lnTo>
                    <a:pt x="1000217" y="414291"/>
                  </a:lnTo>
                  <a:lnTo>
                    <a:pt x="949910" y="375821"/>
                  </a:lnTo>
                  <a:lnTo>
                    <a:pt x="938073" y="343270"/>
                  </a:lnTo>
                  <a:lnTo>
                    <a:pt x="935114" y="301841"/>
                  </a:lnTo>
                  <a:lnTo>
                    <a:pt x="890726" y="263371"/>
                  </a:lnTo>
                  <a:lnTo>
                    <a:pt x="754601" y="263371"/>
                  </a:lnTo>
                  <a:lnTo>
                    <a:pt x="710213" y="254493"/>
                  </a:lnTo>
                  <a:lnTo>
                    <a:pt x="627355" y="177553"/>
                  </a:lnTo>
                  <a:lnTo>
                    <a:pt x="571130" y="180513"/>
                  </a:lnTo>
                  <a:lnTo>
                    <a:pt x="529700" y="186431"/>
                  </a:lnTo>
                  <a:lnTo>
                    <a:pt x="485312" y="177553"/>
                  </a:lnTo>
                  <a:lnTo>
                    <a:pt x="440924" y="162757"/>
                  </a:lnTo>
                  <a:lnTo>
                    <a:pt x="423168" y="133165"/>
                  </a:lnTo>
                  <a:lnTo>
                    <a:pt x="479394" y="130206"/>
                  </a:lnTo>
                  <a:lnTo>
                    <a:pt x="476434" y="109491"/>
                  </a:lnTo>
                  <a:lnTo>
                    <a:pt x="405413" y="100614"/>
                  </a:lnTo>
                  <a:lnTo>
                    <a:pt x="328473" y="97654"/>
                  </a:lnTo>
                  <a:lnTo>
                    <a:pt x="310718" y="94695"/>
                  </a:lnTo>
                  <a:lnTo>
                    <a:pt x="278167" y="130206"/>
                  </a:lnTo>
                  <a:lnTo>
                    <a:pt x="239697" y="162757"/>
                  </a:lnTo>
                  <a:lnTo>
                    <a:pt x="156838" y="159798"/>
                  </a:lnTo>
                  <a:lnTo>
                    <a:pt x="142042" y="177553"/>
                  </a:lnTo>
                  <a:lnTo>
                    <a:pt x="106532" y="204186"/>
                  </a:lnTo>
                  <a:lnTo>
                    <a:pt x="62143" y="213064"/>
                  </a:lnTo>
                  <a:lnTo>
                    <a:pt x="62143" y="198268"/>
                  </a:lnTo>
                  <a:lnTo>
                    <a:pt x="0" y="204186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888419" y="3314330"/>
              <a:ext cx="325515" cy="130206"/>
            </a:xfrm>
            <a:custGeom>
              <a:avLst/>
              <a:gdLst>
                <a:gd name="connsiteX0" fmla="*/ 71022 w 325515"/>
                <a:gd name="connsiteY0" fmla="*/ 0 h 130206"/>
                <a:gd name="connsiteX1" fmla="*/ 71022 w 325515"/>
                <a:gd name="connsiteY1" fmla="*/ 0 h 130206"/>
                <a:gd name="connsiteX2" fmla="*/ 11837 w 325515"/>
                <a:gd name="connsiteY2" fmla="*/ 20715 h 130206"/>
                <a:gd name="connsiteX3" fmla="*/ 0 w 325515"/>
                <a:gd name="connsiteY3" fmla="*/ 50307 h 130206"/>
                <a:gd name="connsiteX4" fmla="*/ 62144 w 325515"/>
                <a:gd name="connsiteY4" fmla="*/ 73981 h 130206"/>
                <a:gd name="connsiteX5" fmla="*/ 97655 w 325515"/>
                <a:gd name="connsiteY5" fmla="*/ 103573 h 130206"/>
                <a:gd name="connsiteX6" fmla="*/ 177554 w 325515"/>
                <a:gd name="connsiteY6" fmla="*/ 130206 h 130206"/>
                <a:gd name="connsiteX7" fmla="*/ 207146 w 325515"/>
                <a:gd name="connsiteY7" fmla="*/ 103573 h 130206"/>
                <a:gd name="connsiteX8" fmla="*/ 236738 w 325515"/>
                <a:gd name="connsiteY8" fmla="*/ 100614 h 130206"/>
                <a:gd name="connsiteX9" fmla="*/ 272249 w 325515"/>
                <a:gd name="connsiteY9" fmla="*/ 106532 h 130206"/>
                <a:gd name="connsiteX10" fmla="*/ 298882 w 325515"/>
                <a:gd name="connsiteY10" fmla="*/ 106532 h 130206"/>
                <a:gd name="connsiteX11" fmla="*/ 325515 w 325515"/>
                <a:gd name="connsiteY11" fmla="*/ 103573 h 130206"/>
                <a:gd name="connsiteX12" fmla="*/ 304800 w 325515"/>
                <a:gd name="connsiteY12" fmla="*/ 65103 h 130206"/>
                <a:gd name="connsiteX13" fmla="*/ 263371 w 325515"/>
                <a:gd name="connsiteY13" fmla="*/ 47348 h 130206"/>
                <a:gd name="connsiteX14" fmla="*/ 216024 w 325515"/>
                <a:gd name="connsiteY14" fmla="*/ 23674 h 130206"/>
                <a:gd name="connsiteX15" fmla="*/ 127247 w 325515"/>
                <a:gd name="connsiteY15" fmla="*/ 8878 h 130206"/>
                <a:gd name="connsiteX16" fmla="*/ 71022 w 325515"/>
                <a:gd name="connsiteY16" fmla="*/ 0 h 13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5515" h="130206">
                  <a:moveTo>
                    <a:pt x="71022" y="0"/>
                  </a:moveTo>
                  <a:lnTo>
                    <a:pt x="71022" y="0"/>
                  </a:lnTo>
                  <a:lnTo>
                    <a:pt x="11837" y="20715"/>
                  </a:lnTo>
                  <a:lnTo>
                    <a:pt x="0" y="50307"/>
                  </a:lnTo>
                  <a:lnTo>
                    <a:pt x="62144" y="73981"/>
                  </a:lnTo>
                  <a:lnTo>
                    <a:pt x="97655" y="103573"/>
                  </a:lnTo>
                  <a:lnTo>
                    <a:pt x="177554" y="130206"/>
                  </a:lnTo>
                  <a:lnTo>
                    <a:pt x="207146" y="103573"/>
                  </a:lnTo>
                  <a:lnTo>
                    <a:pt x="236738" y="100614"/>
                  </a:lnTo>
                  <a:lnTo>
                    <a:pt x="272249" y="106532"/>
                  </a:lnTo>
                  <a:lnTo>
                    <a:pt x="298882" y="106532"/>
                  </a:lnTo>
                  <a:lnTo>
                    <a:pt x="325515" y="103573"/>
                  </a:lnTo>
                  <a:lnTo>
                    <a:pt x="304800" y="65103"/>
                  </a:lnTo>
                  <a:lnTo>
                    <a:pt x="263371" y="47348"/>
                  </a:lnTo>
                  <a:lnTo>
                    <a:pt x="216024" y="23674"/>
                  </a:lnTo>
                  <a:lnTo>
                    <a:pt x="127247" y="8878"/>
                  </a:lnTo>
                  <a:lnTo>
                    <a:pt x="7102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4462509" y="3092388"/>
              <a:ext cx="935114" cy="361026"/>
            </a:xfrm>
            <a:custGeom>
              <a:avLst/>
              <a:gdLst>
                <a:gd name="connsiteX0" fmla="*/ 68062 w 935114"/>
                <a:gd name="connsiteY0" fmla="*/ 204187 h 361026"/>
                <a:gd name="connsiteX1" fmla="*/ 0 w 935114"/>
                <a:gd name="connsiteY1" fmla="*/ 218983 h 361026"/>
                <a:gd name="connsiteX2" fmla="*/ 44388 w 935114"/>
                <a:gd name="connsiteY2" fmla="*/ 257453 h 361026"/>
                <a:gd name="connsiteX3" fmla="*/ 115409 w 935114"/>
                <a:gd name="connsiteY3" fmla="*/ 301841 h 361026"/>
                <a:gd name="connsiteX4" fmla="*/ 147961 w 935114"/>
                <a:gd name="connsiteY4" fmla="*/ 281127 h 361026"/>
                <a:gd name="connsiteX5" fmla="*/ 248574 w 935114"/>
                <a:gd name="connsiteY5" fmla="*/ 281127 h 361026"/>
                <a:gd name="connsiteX6" fmla="*/ 366943 w 935114"/>
                <a:gd name="connsiteY6" fmla="*/ 275208 h 361026"/>
                <a:gd name="connsiteX7" fmla="*/ 443883 w 935114"/>
                <a:gd name="connsiteY7" fmla="*/ 310719 h 361026"/>
                <a:gd name="connsiteX8" fmla="*/ 491231 w 935114"/>
                <a:gd name="connsiteY8" fmla="*/ 361026 h 361026"/>
                <a:gd name="connsiteX9" fmla="*/ 517864 w 935114"/>
                <a:gd name="connsiteY9" fmla="*/ 269290 h 361026"/>
                <a:gd name="connsiteX10" fmla="*/ 523782 w 935114"/>
                <a:gd name="connsiteY10" fmla="*/ 239697 h 361026"/>
                <a:gd name="connsiteX11" fmla="*/ 597763 w 935114"/>
                <a:gd name="connsiteY11" fmla="*/ 257453 h 361026"/>
                <a:gd name="connsiteX12" fmla="*/ 597763 w 935114"/>
                <a:gd name="connsiteY12" fmla="*/ 257453 h 361026"/>
                <a:gd name="connsiteX13" fmla="*/ 668784 w 935114"/>
                <a:gd name="connsiteY13" fmla="*/ 242657 h 361026"/>
                <a:gd name="connsiteX14" fmla="*/ 689499 w 935114"/>
                <a:gd name="connsiteY14" fmla="*/ 224901 h 361026"/>
                <a:gd name="connsiteX15" fmla="*/ 819705 w 935114"/>
                <a:gd name="connsiteY15" fmla="*/ 224901 h 361026"/>
                <a:gd name="connsiteX16" fmla="*/ 875930 w 935114"/>
                <a:gd name="connsiteY16" fmla="*/ 254494 h 361026"/>
                <a:gd name="connsiteX17" fmla="*/ 893685 w 935114"/>
                <a:gd name="connsiteY17" fmla="*/ 239697 h 361026"/>
                <a:gd name="connsiteX18" fmla="*/ 935114 w 935114"/>
                <a:gd name="connsiteY18" fmla="*/ 189391 h 361026"/>
                <a:gd name="connsiteX19" fmla="*/ 861134 w 935114"/>
                <a:gd name="connsiteY19" fmla="*/ 136125 h 361026"/>
                <a:gd name="connsiteX20" fmla="*/ 736846 w 935114"/>
                <a:gd name="connsiteY20" fmla="*/ 112451 h 361026"/>
                <a:gd name="connsiteX21" fmla="*/ 775316 w 935114"/>
                <a:gd name="connsiteY21" fmla="*/ 85818 h 361026"/>
                <a:gd name="connsiteX22" fmla="*/ 701336 w 935114"/>
                <a:gd name="connsiteY22" fmla="*/ 62144 h 361026"/>
                <a:gd name="connsiteX23" fmla="*/ 662866 w 935114"/>
                <a:gd name="connsiteY23" fmla="*/ 41429 h 361026"/>
                <a:gd name="connsiteX24" fmla="*/ 609600 w 935114"/>
                <a:gd name="connsiteY24" fmla="*/ 29593 h 361026"/>
                <a:gd name="connsiteX25" fmla="*/ 538578 w 935114"/>
                <a:gd name="connsiteY25" fmla="*/ 11837 h 361026"/>
                <a:gd name="connsiteX26" fmla="*/ 508986 w 935114"/>
                <a:gd name="connsiteY26" fmla="*/ 11837 h 361026"/>
                <a:gd name="connsiteX27" fmla="*/ 435006 w 935114"/>
                <a:gd name="connsiteY27" fmla="*/ 0 h 361026"/>
                <a:gd name="connsiteX28" fmla="*/ 390617 w 935114"/>
                <a:gd name="connsiteY28" fmla="*/ 29593 h 361026"/>
                <a:gd name="connsiteX29" fmla="*/ 328474 w 935114"/>
                <a:gd name="connsiteY29" fmla="*/ 32552 h 361026"/>
                <a:gd name="connsiteX30" fmla="*/ 278167 w 935114"/>
                <a:gd name="connsiteY30" fmla="*/ 2960 h 361026"/>
                <a:gd name="connsiteX31" fmla="*/ 213064 w 935114"/>
                <a:gd name="connsiteY31" fmla="*/ 2960 h 361026"/>
                <a:gd name="connsiteX32" fmla="*/ 159798 w 935114"/>
                <a:gd name="connsiteY32" fmla="*/ 41429 h 361026"/>
                <a:gd name="connsiteX33" fmla="*/ 239697 w 935114"/>
                <a:gd name="connsiteY33" fmla="*/ 73981 h 361026"/>
                <a:gd name="connsiteX34" fmla="*/ 287044 w 935114"/>
                <a:gd name="connsiteY34" fmla="*/ 88777 h 361026"/>
                <a:gd name="connsiteX35" fmla="*/ 275208 w 935114"/>
                <a:gd name="connsiteY35" fmla="*/ 142043 h 361026"/>
                <a:gd name="connsiteX36" fmla="*/ 313677 w 935114"/>
                <a:gd name="connsiteY36" fmla="*/ 195309 h 361026"/>
                <a:gd name="connsiteX37" fmla="*/ 319596 w 935114"/>
                <a:gd name="connsiteY37" fmla="*/ 204187 h 361026"/>
                <a:gd name="connsiteX38" fmla="*/ 260411 w 935114"/>
                <a:gd name="connsiteY38" fmla="*/ 242657 h 361026"/>
                <a:gd name="connsiteX39" fmla="*/ 162757 w 935114"/>
                <a:gd name="connsiteY39" fmla="*/ 224901 h 361026"/>
                <a:gd name="connsiteX40" fmla="*/ 68062 w 935114"/>
                <a:gd name="connsiteY40" fmla="*/ 204187 h 3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35114" h="361026">
                  <a:moveTo>
                    <a:pt x="68062" y="204187"/>
                  </a:moveTo>
                  <a:lnTo>
                    <a:pt x="0" y="218983"/>
                  </a:lnTo>
                  <a:lnTo>
                    <a:pt x="44388" y="257453"/>
                  </a:lnTo>
                  <a:lnTo>
                    <a:pt x="115409" y="301841"/>
                  </a:lnTo>
                  <a:lnTo>
                    <a:pt x="147961" y="281127"/>
                  </a:lnTo>
                  <a:lnTo>
                    <a:pt x="248574" y="281127"/>
                  </a:lnTo>
                  <a:lnTo>
                    <a:pt x="366943" y="275208"/>
                  </a:lnTo>
                  <a:lnTo>
                    <a:pt x="443883" y="310719"/>
                  </a:lnTo>
                  <a:lnTo>
                    <a:pt x="491231" y="361026"/>
                  </a:lnTo>
                  <a:lnTo>
                    <a:pt x="517864" y="269290"/>
                  </a:lnTo>
                  <a:lnTo>
                    <a:pt x="523782" y="239697"/>
                  </a:lnTo>
                  <a:lnTo>
                    <a:pt x="597763" y="257453"/>
                  </a:lnTo>
                  <a:lnTo>
                    <a:pt x="597763" y="257453"/>
                  </a:lnTo>
                  <a:lnTo>
                    <a:pt x="668784" y="242657"/>
                  </a:lnTo>
                  <a:lnTo>
                    <a:pt x="689499" y="224901"/>
                  </a:lnTo>
                  <a:lnTo>
                    <a:pt x="819705" y="224901"/>
                  </a:lnTo>
                  <a:lnTo>
                    <a:pt x="875930" y="254494"/>
                  </a:lnTo>
                  <a:lnTo>
                    <a:pt x="893685" y="239697"/>
                  </a:lnTo>
                  <a:lnTo>
                    <a:pt x="935114" y="189391"/>
                  </a:lnTo>
                  <a:lnTo>
                    <a:pt x="861134" y="136125"/>
                  </a:lnTo>
                  <a:lnTo>
                    <a:pt x="736846" y="112451"/>
                  </a:lnTo>
                  <a:lnTo>
                    <a:pt x="775316" y="85818"/>
                  </a:lnTo>
                  <a:lnTo>
                    <a:pt x="701336" y="62144"/>
                  </a:lnTo>
                  <a:lnTo>
                    <a:pt x="662866" y="41429"/>
                  </a:lnTo>
                  <a:lnTo>
                    <a:pt x="609600" y="29593"/>
                  </a:lnTo>
                  <a:lnTo>
                    <a:pt x="538578" y="11837"/>
                  </a:lnTo>
                  <a:lnTo>
                    <a:pt x="508986" y="11837"/>
                  </a:lnTo>
                  <a:lnTo>
                    <a:pt x="435006" y="0"/>
                  </a:lnTo>
                  <a:lnTo>
                    <a:pt x="390617" y="29593"/>
                  </a:lnTo>
                  <a:lnTo>
                    <a:pt x="328474" y="32552"/>
                  </a:lnTo>
                  <a:lnTo>
                    <a:pt x="278167" y="2960"/>
                  </a:lnTo>
                  <a:lnTo>
                    <a:pt x="213064" y="2960"/>
                  </a:lnTo>
                  <a:lnTo>
                    <a:pt x="159798" y="41429"/>
                  </a:lnTo>
                  <a:lnTo>
                    <a:pt x="239697" y="73981"/>
                  </a:lnTo>
                  <a:lnTo>
                    <a:pt x="287044" y="88777"/>
                  </a:lnTo>
                  <a:lnTo>
                    <a:pt x="275208" y="142043"/>
                  </a:lnTo>
                  <a:lnTo>
                    <a:pt x="313677" y="195309"/>
                  </a:lnTo>
                  <a:lnTo>
                    <a:pt x="319596" y="204187"/>
                  </a:lnTo>
                  <a:lnTo>
                    <a:pt x="260411" y="242657"/>
                  </a:lnTo>
                  <a:lnTo>
                    <a:pt x="162757" y="224901"/>
                  </a:lnTo>
                  <a:lnTo>
                    <a:pt x="68062" y="204187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5551503" y="3293616"/>
              <a:ext cx="245615" cy="88776"/>
            </a:xfrm>
            <a:custGeom>
              <a:avLst/>
              <a:gdLst>
                <a:gd name="connsiteX0" fmla="*/ 32551 w 245615"/>
                <a:gd name="connsiteY0" fmla="*/ 0 h 88776"/>
                <a:gd name="connsiteX1" fmla="*/ 0 w 245615"/>
                <a:gd name="connsiteY1" fmla="*/ 44388 h 88776"/>
                <a:gd name="connsiteX2" fmla="*/ 14796 w 245615"/>
                <a:gd name="connsiteY2" fmla="*/ 82858 h 88776"/>
                <a:gd name="connsiteX3" fmla="*/ 56225 w 245615"/>
                <a:gd name="connsiteY3" fmla="*/ 85817 h 88776"/>
                <a:gd name="connsiteX4" fmla="*/ 130206 w 245615"/>
                <a:gd name="connsiteY4" fmla="*/ 88776 h 88776"/>
                <a:gd name="connsiteX5" fmla="*/ 180513 w 245615"/>
                <a:gd name="connsiteY5" fmla="*/ 88776 h 88776"/>
                <a:gd name="connsiteX6" fmla="*/ 216023 w 245615"/>
                <a:gd name="connsiteY6" fmla="*/ 56225 h 88776"/>
                <a:gd name="connsiteX7" fmla="*/ 245615 w 245615"/>
                <a:gd name="connsiteY7" fmla="*/ 35510 h 88776"/>
                <a:gd name="connsiteX8" fmla="*/ 216023 w 245615"/>
                <a:gd name="connsiteY8" fmla="*/ 11836 h 88776"/>
                <a:gd name="connsiteX9" fmla="*/ 174594 w 245615"/>
                <a:gd name="connsiteY9" fmla="*/ 5918 h 88776"/>
                <a:gd name="connsiteX10" fmla="*/ 115410 w 245615"/>
                <a:gd name="connsiteY10" fmla="*/ 5918 h 88776"/>
                <a:gd name="connsiteX11" fmla="*/ 32551 w 245615"/>
                <a:gd name="connsiteY11" fmla="*/ 0 h 8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615" h="88776">
                  <a:moveTo>
                    <a:pt x="32551" y="0"/>
                  </a:moveTo>
                  <a:lnTo>
                    <a:pt x="0" y="44388"/>
                  </a:lnTo>
                  <a:lnTo>
                    <a:pt x="14796" y="82858"/>
                  </a:lnTo>
                  <a:lnTo>
                    <a:pt x="56225" y="85817"/>
                  </a:lnTo>
                  <a:lnTo>
                    <a:pt x="130206" y="88776"/>
                  </a:lnTo>
                  <a:lnTo>
                    <a:pt x="180513" y="88776"/>
                  </a:lnTo>
                  <a:lnTo>
                    <a:pt x="216023" y="56225"/>
                  </a:lnTo>
                  <a:lnTo>
                    <a:pt x="245615" y="35510"/>
                  </a:lnTo>
                  <a:lnTo>
                    <a:pt x="216023" y="11836"/>
                  </a:lnTo>
                  <a:lnTo>
                    <a:pt x="174594" y="5918"/>
                  </a:lnTo>
                  <a:lnTo>
                    <a:pt x="115410" y="5918"/>
                  </a:lnTo>
                  <a:lnTo>
                    <a:pt x="3255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6732240" y="4005064"/>
              <a:ext cx="45719" cy="7200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6596207" y="4365104"/>
              <a:ext cx="64025" cy="457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6427433" y="3556986"/>
              <a:ext cx="56225" cy="56226"/>
            </a:xfrm>
            <a:custGeom>
              <a:avLst/>
              <a:gdLst>
                <a:gd name="connsiteX0" fmla="*/ 0 w 56225"/>
                <a:gd name="connsiteY0" fmla="*/ 56226 h 56226"/>
                <a:gd name="connsiteX1" fmla="*/ 56225 w 56225"/>
                <a:gd name="connsiteY1" fmla="*/ 50307 h 56226"/>
                <a:gd name="connsiteX2" fmla="*/ 23674 w 56225"/>
                <a:gd name="connsiteY2" fmla="*/ 14797 h 56226"/>
                <a:gd name="connsiteX3" fmla="*/ 5918 w 56225"/>
                <a:gd name="connsiteY3" fmla="*/ 0 h 56226"/>
                <a:gd name="connsiteX4" fmla="*/ 0 w 56225"/>
                <a:gd name="connsiteY4" fmla="*/ 56226 h 5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5" h="56226">
                  <a:moveTo>
                    <a:pt x="0" y="56226"/>
                  </a:moveTo>
                  <a:lnTo>
                    <a:pt x="56225" y="50307"/>
                  </a:lnTo>
                  <a:lnTo>
                    <a:pt x="23674" y="14797"/>
                  </a:lnTo>
                  <a:lnTo>
                    <a:pt x="5918" y="0"/>
                  </a:lnTo>
                  <a:lnTo>
                    <a:pt x="0" y="5622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3749040" y="1959429"/>
              <a:ext cx="1327016" cy="1087058"/>
            </a:xfrm>
            <a:custGeom>
              <a:avLst/>
              <a:gdLst>
                <a:gd name="connsiteX0" fmla="*/ 375557 w 1231174"/>
                <a:gd name="connsiteY0" fmla="*/ 150222 h 1031965"/>
                <a:gd name="connsiteX1" fmla="*/ 349431 w 1231174"/>
                <a:gd name="connsiteY1" fmla="*/ 45720 h 1031965"/>
                <a:gd name="connsiteX2" fmla="*/ 271054 w 1231174"/>
                <a:gd name="connsiteY2" fmla="*/ 0 h 1031965"/>
                <a:gd name="connsiteX3" fmla="*/ 117566 w 1231174"/>
                <a:gd name="connsiteY3" fmla="*/ 26125 h 1031965"/>
                <a:gd name="connsiteX4" fmla="*/ 32657 w 1231174"/>
                <a:gd name="connsiteY4" fmla="*/ 140425 h 1031965"/>
                <a:gd name="connsiteX5" fmla="*/ 0 w 1231174"/>
                <a:gd name="connsiteY5" fmla="*/ 244928 h 1031965"/>
                <a:gd name="connsiteX6" fmla="*/ 91440 w 1231174"/>
                <a:gd name="connsiteY6" fmla="*/ 378822 h 1031965"/>
                <a:gd name="connsiteX7" fmla="*/ 212271 w 1231174"/>
                <a:gd name="connsiteY7" fmla="*/ 532311 h 1031965"/>
                <a:gd name="connsiteX8" fmla="*/ 316774 w 1231174"/>
                <a:gd name="connsiteY8" fmla="*/ 620485 h 1031965"/>
                <a:gd name="connsiteX9" fmla="*/ 431074 w 1231174"/>
                <a:gd name="connsiteY9" fmla="*/ 617220 h 1031965"/>
                <a:gd name="connsiteX10" fmla="*/ 460466 w 1231174"/>
                <a:gd name="connsiteY10" fmla="*/ 633548 h 1031965"/>
                <a:gd name="connsiteX11" fmla="*/ 470263 w 1231174"/>
                <a:gd name="connsiteY11" fmla="*/ 640080 h 1031965"/>
                <a:gd name="connsiteX12" fmla="*/ 483326 w 1231174"/>
                <a:gd name="connsiteY12" fmla="*/ 643345 h 1031965"/>
                <a:gd name="connsiteX13" fmla="*/ 591094 w 1231174"/>
                <a:gd name="connsiteY13" fmla="*/ 724988 h 1031965"/>
                <a:gd name="connsiteX14" fmla="*/ 747849 w 1231174"/>
                <a:gd name="connsiteY14" fmla="*/ 806631 h 1031965"/>
                <a:gd name="connsiteX15" fmla="*/ 800100 w 1231174"/>
                <a:gd name="connsiteY15" fmla="*/ 826225 h 1031965"/>
                <a:gd name="connsiteX16" fmla="*/ 809897 w 1231174"/>
                <a:gd name="connsiteY16" fmla="*/ 930728 h 1031965"/>
                <a:gd name="connsiteX17" fmla="*/ 911134 w 1231174"/>
                <a:gd name="connsiteY17" fmla="*/ 1031965 h 1031965"/>
                <a:gd name="connsiteX18" fmla="*/ 1038497 w 1231174"/>
                <a:gd name="connsiteY18" fmla="*/ 976448 h 1031965"/>
                <a:gd name="connsiteX19" fmla="*/ 1159329 w 1231174"/>
                <a:gd name="connsiteY19" fmla="*/ 947057 h 1031965"/>
                <a:gd name="connsiteX20" fmla="*/ 1231174 w 1231174"/>
                <a:gd name="connsiteY20" fmla="*/ 845820 h 1031965"/>
                <a:gd name="connsiteX21" fmla="*/ 1214846 w 1231174"/>
                <a:gd name="connsiteY21" fmla="*/ 819694 h 1031965"/>
                <a:gd name="connsiteX22" fmla="*/ 1045029 w 1231174"/>
                <a:gd name="connsiteY22" fmla="*/ 718457 h 1031965"/>
                <a:gd name="connsiteX23" fmla="*/ 924197 w 1231174"/>
                <a:gd name="connsiteY23" fmla="*/ 672737 h 1031965"/>
                <a:gd name="connsiteX24" fmla="*/ 764177 w 1231174"/>
                <a:gd name="connsiteY24" fmla="*/ 568234 h 1031965"/>
                <a:gd name="connsiteX25" fmla="*/ 764177 w 1231174"/>
                <a:gd name="connsiteY25" fmla="*/ 437605 h 1031965"/>
                <a:gd name="connsiteX26" fmla="*/ 662940 w 1231174"/>
                <a:gd name="connsiteY26" fmla="*/ 493122 h 1031965"/>
                <a:gd name="connsiteX27" fmla="*/ 610689 w 1231174"/>
                <a:gd name="connsiteY27" fmla="*/ 424542 h 1031965"/>
                <a:gd name="connsiteX28" fmla="*/ 512717 w 1231174"/>
                <a:gd name="connsiteY28" fmla="*/ 336368 h 1031965"/>
                <a:gd name="connsiteX29" fmla="*/ 499654 w 1231174"/>
                <a:gd name="connsiteY29" fmla="*/ 290648 h 1031965"/>
                <a:gd name="connsiteX30" fmla="*/ 450669 w 1231174"/>
                <a:gd name="connsiteY30" fmla="*/ 241662 h 1031965"/>
                <a:gd name="connsiteX31" fmla="*/ 359229 w 1231174"/>
                <a:gd name="connsiteY31" fmla="*/ 222068 h 1031965"/>
                <a:gd name="connsiteX32" fmla="*/ 375557 w 1231174"/>
                <a:gd name="connsiteY32" fmla="*/ 150222 h 103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31174" h="1031965">
                  <a:moveTo>
                    <a:pt x="375557" y="150222"/>
                  </a:moveTo>
                  <a:lnTo>
                    <a:pt x="349431" y="45720"/>
                  </a:lnTo>
                  <a:lnTo>
                    <a:pt x="271054" y="0"/>
                  </a:lnTo>
                  <a:lnTo>
                    <a:pt x="117566" y="26125"/>
                  </a:lnTo>
                  <a:lnTo>
                    <a:pt x="32657" y="140425"/>
                  </a:lnTo>
                  <a:lnTo>
                    <a:pt x="0" y="244928"/>
                  </a:lnTo>
                  <a:lnTo>
                    <a:pt x="91440" y="378822"/>
                  </a:lnTo>
                  <a:lnTo>
                    <a:pt x="212271" y="532311"/>
                  </a:lnTo>
                  <a:lnTo>
                    <a:pt x="316774" y="620485"/>
                  </a:lnTo>
                  <a:lnTo>
                    <a:pt x="431074" y="617220"/>
                  </a:lnTo>
                  <a:cubicBezTo>
                    <a:pt x="440871" y="622663"/>
                    <a:pt x="450785" y="627901"/>
                    <a:pt x="460466" y="633548"/>
                  </a:cubicBezTo>
                  <a:cubicBezTo>
                    <a:pt x="463856" y="635526"/>
                    <a:pt x="466752" y="638325"/>
                    <a:pt x="470263" y="640080"/>
                  </a:cubicBezTo>
                  <a:cubicBezTo>
                    <a:pt x="477481" y="643689"/>
                    <a:pt x="477760" y="643345"/>
                    <a:pt x="483326" y="643345"/>
                  </a:cubicBezTo>
                  <a:lnTo>
                    <a:pt x="591094" y="724988"/>
                  </a:lnTo>
                  <a:lnTo>
                    <a:pt x="747849" y="806631"/>
                  </a:lnTo>
                  <a:lnTo>
                    <a:pt x="800100" y="826225"/>
                  </a:lnTo>
                  <a:lnTo>
                    <a:pt x="809897" y="930728"/>
                  </a:lnTo>
                  <a:lnTo>
                    <a:pt x="911134" y="1031965"/>
                  </a:lnTo>
                  <a:lnTo>
                    <a:pt x="1038497" y="976448"/>
                  </a:lnTo>
                  <a:lnTo>
                    <a:pt x="1159329" y="947057"/>
                  </a:lnTo>
                  <a:lnTo>
                    <a:pt x="1231174" y="845820"/>
                  </a:lnTo>
                  <a:lnTo>
                    <a:pt x="1214846" y="819694"/>
                  </a:lnTo>
                  <a:lnTo>
                    <a:pt x="1045029" y="718457"/>
                  </a:lnTo>
                  <a:lnTo>
                    <a:pt x="924197" y="672737"/>
                  </a:lnTo>
                  <a:lnTo>
                    <a:pt x="764177" y="568234"/>
                  </a:lnTo>
                  <a:lnTo>
                    <a:pt x="764177" y="437605"/>
                  </a:lnTo>
                  <a:lnTo>
                    <a:pt x="662940" y="493122"/>
                  </a:lnTo>
                  <a:lnTo>
                    <a:pt x="610689" y="424542"/>
                  </a:lnTo>
                  <a:lnTo>
                    <a:pt x="512717" y="336368"/>
                  </a:lnTo>
                  <a:lnTo>
                    <a:pt x="499654" y="290648"/>
                  </a:lnTo>
                  <a:lnTo>
                    <a:pt x="450669" y="241662"/>
                  </a:lnTo>
                  <a:lnTo>
                    <a:pt x="359229" y="222068"/>
                  </a:lnTo>
                  <a:lnTo>
                    <a:pt x="375557" y="15022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Forma livre 29"/>
            <p:cNvSpPr/>
            <p:nvPr/>
          </p:nvSpPr>
          <p:spPr>
            <a:xfrm>
              <a:off x="6642463" y="4826726"/>
              <a:ext cx="169817" cy="261257"/>
            </a:xfrm>
            <a:custGeom>
              <a:avLst/>
              <a:gdLst>
                <a:gd name="connsiteX0" fmla="*/ 160020 w 169817"/>
                <a:gd name="connsiteY0" fmla="*/ 0 h 261257"/>
                <a:gd name="connsiteX1" fmla="*/ 52251 w 169817"/>
                <a:gd name="connsiteY1" fmla="*/ 97971 h 261257"/>
                <a:gd name="connsiteX2" fmla="*/ 19594 w 169817"/>
                <a:gd name="connsiteY2" fmla="*/ 160020 h 261257"/>
                <a:gd name="connsiteX3" fmla="*/ 58783 w 169817"/>
                <a:gd name="connsiteY3" fmla="*/ 209005 h 261257"/>
                <a:gd name="connsiteX4" fmla="*/ 26126 w 169817"/>
                <a:gd name="connsiteY4" fmla="*/ 244928 h 261257"/>
                <a:gd name="connsiteX5" fmla="*/ 0 w 169817"/>
                <a:gd name="connsiteY5" fmla="*/ 261257 h 261257"/>
                <a:gd name="connsiteX6" fmla="*/ 169817 w 169817"/>
                <a:gd name="connsiteY6" fmla="*/ 261257 h 261257"/>
                <a:gd name="connsiteX7" fmla="*/ 160020 w 169817"/>
                <a:gd name="connsiteY7" fmla="*/ 0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817" h="261257">
                  <a:moveTo>
                    <a:pt x="160020" y="0"/>
                  </a:moveTo>
                  <a:lnTo>
                    <a:pt x="52251" y="97971"/>
                  </a:lnTo>
                  <a:lnTo>
                    <a:pt x="19594" y="160020"/>
                  </a:lnTo>
                  <a:lnTo>
                    <a:pt x="58783" y="209005"/>
                  </a:lnTo>
                  <a:lnTo>
                    <a:pt x="26126" y="244928"/>
                  </a:lnTo>
                  <a:lnTo>
                    <a:pt x="0" y="261257"/>
                  </a:lnTo>
                  <a:lnTo>
                    <a:pt x="169817" y="261257"/>
                  </a:lnTo>
                  <a:lnTo>
                    <a:pt x="16002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5094514" y="4140926"/>
              <a:ext cx="1077686" cy="391885"/>
            </a:xfrm>
            <a:custGeom>
              <a:avLst/>
              <a:gdLst>
                <a:gd name="connsiteX0" fmla="*/ 1048295 w 1077686"/>
                <a:gd name="connsiteY0" fmla="*/ 352697 h 391885"/>
                <a:gd name="connsiteX1" fmla="*/ 1077686 w 1077686"/>
                <a:gd name="connsiteY1" fmla="*/ 248194 h 391885"/>
                <a:gd name="connsiteX2" fmla="*/ 937260 w 1077686"/>
                <a:gd name="connsiteY2" fmla="*/ 192677 h 391885"/>
                <a:gd name="connsiteX3" fmla="*/ 832757 w 1077686"/>
                <a:gd name="connsiteY3" fmla="*/ 176348 h 391885"/>
                <a:gd name="connsiteX4" fmla="*/ 803366 w 1077686"/>
                <a:gd name="connsiteY4" fmla="*/ 182880 h 391885"/>
                <a:gd name="connsiteX5" fmla="*/ 695597 w 1077686"/>
                <a:gd name="connsiteY5" fmla="*/ 189411 h 391885"/>
                <a:gd name="connsiteX6" fmla="*/ 669472 w 1077686"/>
                <a:gd name="connsiteY6" fmla="*/ 179614 h 391885"/>
                <a:gd name="connsiteX7" fmla="*/ 656409 w 1077686"/>
                <a:gd name="connsiteY7" fmla="*/ 176348 h 391885"/>
                <a:gd name="connsiteX8" fmla="*/ 542109 w 1077686"/>
                <a:gd name="connsiteY8" fmla="*/ 97971 h 391885"/>
                <a:gd name="connsiteX9" fmla="*/ 450669 w 1077686"/>
                <a:gd name="connsiteY9" fmla="*/ 75111 h 391885"/>
                <a:gd name="connsiteX10" fmla="*/ 352697 w 1077686"/>
                <a:gd name="connsiteY10" fmla="*/ 42454 h 391885"/>
                <a:gd name="connsiteX11" fmla="*/ 248195 w 1077686"/>
                <a:gd name="connsiteY11" fmla="*/ 55517 h 391885"/>
                <a:gd name="connsiteX12" fmla="*/ 173083 w 1077686"/>
                <a:gd name="connsiteY12" fmla="*/ 55517 h 391885"/>
                <a:gd name="connsiteX13" fmla="*/ 68580 w 1077686"/>
                <a:gd name="connsiteY13" fmla="*/ 0 h 391885"/>
                <a:gd name="connsiteX14" fmla="*/ 0 w 1077686"/>
                <a:gd name="connsiteY14" fmla="*/ 32657 h 391885"/>
                <a:gd name="connsiteX15" fmla="*/ 0 w 1077686"/>
                <a:gd name="connsiteY15" fmla="*/ 130628 h 391885"/>
                <a:gd name="connsiteX16" fmla="*/ 133895 w 1077686"/>
                <a:gd name="connsiteY16" fmla="*/ 173083 h 391885"/>
                <a:gd name="connsiteX17" fmla="*/ 179615 w 1077686"/>
                <a:gd name="connsiteY17" fmla="*/ 202474 h 391885"/>
                <a:gd name="connsiteX18" fmla="*/ 333103 w 1077686"/>
                <a:gd name="connsiteY18" fmla="*/ 251460 h 391885"/>
                <a:gd name="connsiteX19" fmla="*/ 434340 w 1077686"/>
                <a:gd name="connsiteY19" fmla="*/ 248194 h 391885"/>
                <a:gd name="connsiteX20" fmla="*/ 568235 w 1077686"/>
                <a:gd name="connsiteY20" fmla="*/ 261257 h 391885"/>
                <a:gd name="connsiteX21" fmla="*/ 604157 w 1077686"/>
                <a:gd name="connsiteY21" fmla="*/ 300445 h 391885"/>
                <a:gd name="connsiteX22" fmla="*/ 682535 w 1077686"/>
                <a:gd name="connsiteY22" fmla="*/ 362494 h 391885"/>
                <a:gd name="connsiteX23" fmla="*/ 836023 w 1077686"/>
                <a:gd name="connsiteY23" fmla="*/ 391885 h 391885"/>
                <a:gd name="connsiteX24" fmla="*/ 933995 w 1077686"/>
                <a:gd name="connsiteY24" fmla="*/ 372291 h 391885"/>
                <a:gd name="connsiteX25" fmla="*/ 1048295 w 1077686"/>
                <a:gd name="connsiteY25" fmla="*/ 352697 h 3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77686" h="391885">
                  <a:moveTo>
                    <a:pt x="1048295" y="352697"/>
                  </a:moveTo>
                  <a:lnTo>
                    <a:pt x="1077686" y="248194"/>
                  </a:lnTo>
                  <a:lnTo>
                    <a:pt x="937260" y="192677"/>
                  </a:lnTo>
                  <a:lnTo>
                    <a:pt x="832757" y="176348"/>
                  </a:lnTo>
                  <a:lnTo>
                    <a:pt x="803366" y="182880"/>
                  </a:lnTo>
                  <a:lnTo>
                    <a:pt x="695597" y="189411"/>
                  </a:lnTo>
                  <a:lnTo>
                    <a:pt x="669472" y="179614"/>
                  </a:lnTo>
                  <a:cubicBezTo>
                    <a:pt x="659544" y="176004"/>
                    <a:pt x="662832" y="176348"/>
                    <a:pt x="656409" y="176348"/>
                  </a:cubicBezTo>
                  <a:lnTo>
                    <a:pt x="542109" y="97971"/>
                  </a:lnTo>
                  <a:lnTo>
                    <a:pt x="450669" y="75111"/>
                  </a:lnTo>
                  <a:lnTo>
                    <a:pt x="352697" y="42454"/>
                  </a:lnTo>
                  <a:lnTo>
                    <a:pt x="248195" y="55517"/>
                  </a:lnTo>
                  <a:lnTo>
                    <a:pt x="173083" y="55517"/>
                  </a:lnTo>
                  <a:lnTo>
                    <a:pt x="68580" y="0"/>
                  </a:lnTo>
                  <a:lnTo>
                    <a:pt x="0" y="32657"/>
                  </a:lnTo>
                  <a:lnTo>
                    <a:pt x="0" y="130628"/>
                  </a:lnTo>
                  <a:lnTo>
                    <a:pt x="133895" y="173083"/>
                  </a:lnTo>
                  <a:lnTo>
                    <a:pt x="179615" y="202474"/>
                  </a:lnTo>
                  <a:lnTo>
                    <a:pt x="333103" y="251460"/>
                  </a:lnTo>
                  <a:lnTo>
                    <a:pt x="434340" y="248194"/>
                  </a:lnTo>
                  <a:lnTo>
                    <a:pt x="568235" y="261257"/>
                  </a:lnTo>
                  <a:lnTo>
                    <a:pt x="604157" y="300445"/>
                  </a:lnTo>
                  <a:lnTo>
                    <a:pt x="682535" y="362494"/>
                  </a:lnTo>
                  <a:lnTo>
                    <a:pt x="836023" y="391885"/>
                  </a:lnTo>
                  <a:lnTo>
                    <a:pt x="933995" y="372291"/>
                  </a:lnTo>
                  <a:lnTo>
                    <a:pt x="1048295" y="352697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Forma livre 31"/>
            <p:cNvSpPr/>
            <p:nvPr/>
          </p:nvSpPr>
          <p:spPr>
            <a:xfrm>
              <a:off x="6488974" y="3817620"/>
              <a:ext cx="68580" cy="71846"/>
            </a:xfrm>
            <a:custGeom>
              <a:avLst/>
              <a:gdLst>
                <a:gd name="connsiteX0" fmla="*/ 0 w 68580"/>
                <a:gd name="connsiteY0" fmla="*/ 48986 h 71846"/>
                <a:gd name="connsiteX1" fmla="*/ 0 w 68580"/>
                <a:gd name="connsiteY1" fmla="*/ 48986 h 71846"/>
                <a:gd name="connsiteX2" fmla="*/ 68580 w 68580"/>
                <a:gd name="connsiteY2" fmla="*/ 71846 h 71846"/>
                <a:gd name="connsiteX3" fmla="*/ 48986 w 68580"/>
                <a:gd name="connsiteY3" fmla="*/ 22860 h 71846"/>
                <a:gd name="connsiteX4" fmla="*/ 19595 w 68580"/>
                <a:gd name="connsiteY4" fmla="*/ 0 h 71846"/>
                <a:gd name="connsiteX5" fmla="*/ 0 w 68580"/>
                <a:gd name="connsiteY5" fmla="*/ 48986 h 7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" h="71846">
                  <a:moveTo>
                    <a:pt x="0" y="48986"/>
                  </a:moveTo>
                  <a:lnTo>
                    <a:pt x="0" y="48986"/>
                  </a:lnTo>
                  <a:lnTo>
                    <a:pt x="68580" y="71846"/>
                  </a:lnTo>
                  <a:lnTo>
                    <a:pt x="48986" y="22860"/>
                  </a:lnTo>
                  <a:lnTo>
                    <a:pt x="19595" y="0"/>
                  </a:lnTo>
                  <a:lnTo>
                    <a:pt x="0" y="48986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8844" y="44624"/>
            <a:ext cx="515364" cy="29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56902"/>
            <a:ext cx="490236" cy="32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261638"/>
            <a:ext cx="490235" cy="3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994903"/>
            <a:ext cx="484444" cy="28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79" y="2638782"/>
            <a:ext cx="525129" cy="2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20" y="3214555"/>
            <a:ext cx="547511" cy="3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84" y="3817514"/>
            <a:ext cx="547510" cy="3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41" y="4510462"/>
            <a:ext cx="502006" cy="37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85" y="5132847"/>
            <a:ext cx="524246" cy="33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67" y="5634959"/>
            <a:ext cx="517004" cy="3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71" y="1768356"/>
            <a:ext cx="515275" cy="2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71" y="1287313"/>
            <a:ext cx="531610" cy="34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8" y="741553"/>
            <a:ext cx="497491" cy="27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H="1">
            <a:off x="170242" y="1081881"/>
            <a:ext cx="732446" cy="1122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60" idx="2"/>
          </p:cNvCxnSpPr>
          <p:nvPr/>
        </p:nvCxnSpPr>
        <p:spPr>
          <a:xfrm>
            <a:off x="948000" y="1071205"/>
            <a:ext cx="1722765" cy="1170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3419872" y="404664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 smtClean="0"/>
          </a:p>
          <a:p>
            <a:r>
              <a:rPr lang="pt-BR" sz="1400" dirty="0" smtClean="0"/>
              <a:t>TRINIDAD Y TOBAGO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BARBADOS</a:t>
            </a:r>
          </a:p>
          <a:p>
            <a:endParaRPr lang="pt-BR" sz="1400" dirty="0" smtClean="0"/>
          </a:p>
          <a:p>
            <a:r>
              <a:rPr lang="pt-BR" sz="1400" dirty="0" smtClean="0"/>
              <a:t>ANTILLAS NEERLANDESAS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372199" y="245071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>
                <a:solidFill>
                  <a:schemeClr val="bg1">
                    <a:lumMod val="75000"/>
                  </a:schemeClr>
                </a:solidFill>
              </a:rPr>
              <a:t>Institute of Bahamian Architects</a:t>
            </a:r>
            <a:r>
              <a:rPr lang="pt-BR" sz="8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6378017" y="909300"/>
            <a:ext cx="244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Unión Nacional de Arquitectos e Ingenieros de la Construcción Cuba - Sociedad de </a:t>
            </a:r>
            <a:r>
              <a:rPr lang="es-ES" sz="800" dirty="0" smtClean="0">
                <a:solidFill>
                  <a:schemeClr val="bg1">
                    <a:lumMod val="75000"/>
                  </a:schemeClr>
                </a:solidFill>
              </a:rPr>
              <a:t>Arquitectura - UNIAC</a:t>
            </a:r>
            <a:endParaRPr lang="pt-B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6372200" y="1557372"/>
            <a:ext cx="244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Conseil Regional de l'orde des Architectes de la Guadaloupe</a:t>
            </a:r>
            <a:endParaRPr lang="pt-B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3425689" y="924982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The Trinidad y Tobago Institute of Architects </a:t>
            </a:r>
            <a:endParaRPr lang="pt-B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3425689" y="148536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The Barbados Society of Architects</a:t>
            </a:r>
            <a:endParaRPr lang="pt-B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3425689" y="1938318"/>
            <a:ext cx="244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>
                <a:solidFill>
                  <a:schemeClr val="bg1">
                    <a:lumMod val="75000"/>
                  </a:schemeClr>
                </a:solidFill>
              </a:rPr>
              <a:t>Sociedad de Arquitectos e Ingenieros </a:t>
            </a:r>
            <a:r>
              <a:rPr lang="pt-BR" sz="800" dirty="0" err="1">
                <a:solidFill>
                  <a:schemeClr val="bg1">
                    <a:lumMod val="75000"/>
                  </a:schemeClr>
                </a:solidFill>
              </a:rPr>
              <a:t>Antillanos</a:t>
            </a:r>
            <a:r>
              <a:rPr lang="pt-BR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smtClean="0">
                <a:solidFill>
                  <a:schemeClr val="bg1">
                    <a:lumMod val="75000"/>
                  </a:schemeClr>
                </a:solidFill>
              </a:rPr>
              <a:t>( </a:t>
            </a:r>
            <a:r>
              <a:rPr lang="pt-BR" sz="800" dirty="0">
                <a:solidFill>
                  <a:schemeClr val="bg1">
                    <a:lumMod val="75000"/>
                  </a:schemeClr>
                </a:solidFill>
              </a:rPr>
              <a:t>SAIA ) - Miembro Corresponsal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6372200" y="2204864"/>
            <a:ext cx="244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Conseil Régional de l'orde des Architectes de la Guyane</a:t>
            </a:r>
            <a:endParaRPr lang="pt-B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6372200" y="2780928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The Jamaican Institute of Architects</a:t>
            </a:r>
            <a:endParaRPr lang="pt-B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6372200" y="3429000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ES" sz="800" dirty="0">
                <a:solidFill>
                  <a:schemeClr val="bg1"/>
                </a:solidFill>
              </a:rPr>
              <a:t>Asociación Haitiana de Arquitectos y Urbanistas</a:t>
            </a:r>
            <a:endParaRPr lang="pt-BR" sz="800" dirty="0">
              <a:solidFill>
                <a:schemeClr val="bg1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6372200" y="4077652"/>
            <a:ext cx="244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800" dirty="0"/>
              <a:t>Conseil Regional de l'Ordre des Architectes de Martinique </a:t>
            </a:r>
            <a:endParaRPr lang="pt-BR" sz="800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6372200" y="4725724"/>
            <a:ext cx="244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y Arquitectos Paisajistas de Puerto Rico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6372200" y="5373796"/>
            <a:ext cx="244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err="1"/>
              <a:t>Sociedad</a:t>
            </a:r>
            <a:r>
              <a:rPr lang="pt-BR" sz="800" dirty="0"/>
              <a:t> </a:t>
            </a:r>
            <a:r>
              <a:rPr lang="pt-BR" sz="800" dirty="0" smtClean="0"/>
              <a:t>Dominicana de </a:t>
            </a:r>
            <a:r>
              <a:rPr lang="pt-BR" sz="800" dirty="0"/>
              <a:t>Arquitectos de Rep. Dominicana (1978) - Colegio Dominicano de Ingenieros, Arquitectos y Agrimensores (1963) </a:t>
            </a:r>
            <a:r>
              <a:rPr lang="pt-BR" sz="800" dirty="0" smtClean="0"/>
              <a:t>Arquitectos</a:t>
            </a:r>
            <a:r>
              <a:rPr lang="pt-BR" sz="800" dirty="0"/>
              <a:t> </a:t>
            </a:r>
            <a:r>
              <a:rPr lang="pt-BR" sz="800" dirty="0" smtClean="0"/>
              <a:t> </a:t>
            </a:r>
            <a:endParaRPr lang="pt-BR" sz="8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3851920" y="53737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 smtClean="0"/>
          </a:p>
          <a:p>
            <a:r>
              <a:rPr lang="pt-BR" sz="1400" dirty="0" smtClean="0"/>
              <a:t>SURINAM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3857737" y="580584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 err="1"/>
              <a:t>Unión</a:t>
            </a:r>
            <a:r>
              <a:rPr lang="pt-BR" sz="800" dirty="0"/>
              <a:t> de Arquitectos de Suriname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170242" y="5693429"/>
            <a:ext cx="244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b="1" dirty="0" smtClean="0"/>
              <a:t>FEDERACIÓN CENTRO AMERICANA DE ASOCIACIONES DE ARQUITECTOS - FCAA</a:t>
            </a:r>
          </a:p>
          <a:p>
            <a:pPr algn="just"/>
            <a:r>
              <a:rPr lang="pt-BR" sz="800" dirty="0"/>
              <a:t>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0"/>
            <a:ext cx="9144000" cy="60929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5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0" name="Retângulo 1039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1" name="Retângulo 1040"/>
          <p:cNvSpPr/>
          <p:nvPr/>
        </p:nvSpPr>
        <p:spPr>
          <a:xfrm>
            <a:off x="0" y="548680"/>
            <a:ext cx="4860032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-942304" y="210374"/>
            <a:ext cx="5796309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REGIÓN CENTRO AMÉRICA</a:t>
            </a:r>
            <a:endParaRPr lang="pt-BR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7299920" y="110499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BELIZE</a:t>
            </a:r>
            <a:endParaRPr lang="pt-BR" sz="1400" dirty="0"/>
          </a:p>
        </p:txBody>
      </p:sp>
      <p:sp>
        <p:nvSpPr>
          <p:cNvPr id="128" name="CaixaDeTexto 127"/>
          <p:cNvSpPr txBox="1"/>
          <p:nvPr/>
        </p:nvSpPr>
        <p:spPr>
          <a:xfrm>
            <a:off x="7299920" y="191683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HONDURAS</a:t>
            </a:r>
            <a:endParaRPr lang="pt-BR" sz="1400" dirty="0"/>
          </a:p>
        </p:txBody>
      </p:sp>
      <p:sp>
        <p:nvSpPr>
          <p:cNvPr id="133" name="CaixaDeTexto 132"/>
          <p:cNvSpPr txBox="1"/>
          <p:nvPr/>
        </p:nvSpPr>
        <p:spPr>
          <a:xfrm>
            <a:off x="539552" y="225712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GUATEMALA</a:t>
            </a:r>
            <a:endParaRPr lang="pt-BR" sz="1400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539552" y="324827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NICARAGUA</a:t>
            </a:r>
            <a:endParaRPr lang="pt-BR" sz="1400" dirty="0"/>
          </a:p>
        </p:txBody>
      </p:sp>
      <p:sp>
        <p:nvSpPr>
          <p:cNvPr id="46" name="Retângulo 45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90640" y="6224807"/>
            <a:ext cx="822983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FEDERACIÓN PANAMERICANA DE  </a:t>
            </a: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ASOCIACIONES </a:t>
            </a:r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 ARQUITECTOS - FPAA</a:t>
            </a:r>
          </a:p>
        </p:txBody>
      </p:sp>
      <p:pic>
        <p:nvPicPr>
          <p:cNvPr id="49" name="Picture 10" descr="C:\Users\LAK\Desktop\logo federacion panameric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6" y="6188170"/>
            <a:ext cx="474463" cy="4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02" y="1279971"/>
            <a:ext cx="4533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461602" y="1279971"/>
            <a:ext cx="4533900" cy="401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2471539" y="1352550"/>
            <a:ext cx="4467225" cy="3590925"/>
          </a:xfrm>
          <a:custGeom>
            <a:avLst/>
            <a:gdLst>
              <a:gd name="connsiteX0" fmla="*/ 542925 w 4467225"/>
              <a:gd name="connsiteY0" fmla="*/ 695325 h 3590925"/>
              <a:gd name="connsiteX1" fmla="*/ 657225 w 4467225"/>
              <a:gd name="connsiteY1" fmla="*/ 676275 h 3590925"/>
              <a:gd name="connsiteX2" fmla="*/ 600075 w 4467225"/>
              <a:gd name="connsiteY2" fmla="*/ 542925 h 3590925"/>
              <a:gd name="connsiteX3" fmla="*/ 390525 w 4467225"/>
              <a:gd name="connsiteY3" fmla="*/ 323850 h 3590925"/>
              <a:gd name="connsiteX4" fmla="*/ 457200 w 4467225"/>
              <a:gd name="connsiteY4" fmla="*/ 304800 h 3590925"/>
              <a:gd name="connsiteX5" fmla="*/ 514350 w 4467225"/>
              <a:gd name="connsiteY5" fmla="*/ 152400 h 3590925"/>
              <a:gd name="connsiteX6" fmla="*/ 1047750 w 4467225"/>
              <a:gd name="connsiteY6" fmla="*/ 142875 h 3590925"/>
              <a:gd name="connsiteX7" fmla="*/ 1190625 w 4467225"/>
              <a:gd name="connsiteY7" fmla="*/ 114300 h 3590925"/>
              <a:gd name="connsiteX8" fmla="*/ 1228725 w 4467225"/>
              <a:gd name="connsiteY8" fmla="*/ 47625 h 3590925"/>
              <a:gd name="connsiteX9" fmla="*/ 1276350 w 4467225"/>
              <a:gd name="connsiteY9" fmla="*/ 0 h 3590925"/>
              <a:gd name="connsiteX10" fmla="*/ 1390650 w 4467225"/>
              <a:gd name="connsiteY10" fmla="*/ 28575 h 3590925"/>
              <a:gd name="connsiteX11" fmla="*/ 1295400 w 4467225"/>
              <a:gd name="connsiteY11" fmla="*/ 285750 h 3590925"/>
              <a:gd name="connsiteX12" fmla="*/ 1304925 w 4467225"/>
              <a:gd name="connsiteY12" fmla="*/ 428625 h 3590925"/>
              <a:gd name="connsiteX13" fmla="*/ 1266825 w 4467225"/>
              <a:gd name="connsiteY13" fmla="*/ 552450 h 3590925"/>
              <a:gd name="connsiteX14" fmla="*/ 1209675 w 4467225"/>
              <a:gd name="connsiteY14" fmla="*/ 666750 h 3590925"/>
              <a:gd name="connsiteX15" fmla="*/ 1114425 w 4467225"/>
              <a:gd name="connsiteY15" fmla="*/ 704850 h 3590925"/>
              <a:gd name="connsiteX16" fmla="*/ 1104900 w 4467225"/>
              <a:gd name="connsiteY16" fmla="*/ 790575 h 3590925"/>
              <a:gd name="connsiteX17" fmla="*/ 1238250 w 4467225"/>
              <a:gd name="connsiteY17" fmla="*/ 866775 h 3590925"/>
              <a:gd name="connsiteX18" fmla="*/ 1343025 w 4467225"/>
              <a:gd name="connsiteY18" fmla="*/ 771525 h 3590925"/>
              <a:gd name="connsiteX19" fmla="*/ 1457325 w 4467225"/>
              <a:gd name="connsiteY19" fmla="*/ 809625 h 3590925"/>
              <a:gd name="connsiteX20" fmla="*/ 1562100 w 4467225"/>
              <a:gd name="connsiteY20" fmla="*/ 828675 h 3590925"/>
              <a:gd name="connsiteX21" fmla="*/ 1781175 w 4467225"/>
              <a:gd name="connsiteY21" fmla="*/ 857250 h 3590925"/>
              <a:gd name="connsiteX22" fmla="*/ 2038350 w 4467225"/>
              <a:gd name="connsiteY22" fmla="*/ 800100 h 3590925"/>
              <a:gd name="connsiteX23" fmla="*/ 2295525 w 4467225"/>
              <a:gd name="connsiteY23" fmla="*/ 828675 h 3590925"/>
              <a:gd name="connsiteX24" fmla="*/ 2438400 w 4467225"/>
              <a:gd name="connsiteY24" fmla="*/ 923925 h 3590925"/>
              <a:gd name="connsiteX25" fmla="*/ 2667000 w 4467225"/>
              <a:gd name="connsiteY25" fmla="*/ 1085850 h 3590925"/>
              <a:gd name="connsiteX26" fmla="*/ 2752725 w 4467225"/>
              <a:gd name="connsiteY26" fmla="*/ 1266825 h 3590925"/>
              <a:gd name="connsiteX27" fmla="*/ 2695575 w 4467225"/>
              <a:gd name="connsiteY27" fmla="*/ 1409700 h 3590925"/>
              <a:gd name="connsiteX28" fmla="*/ 2667000 w 4467225"/>
              <a:gd name="connsiteY28" fmla="*/ 1562100 h 3590925"/>
              <a:gd name="connsiteX29" fmla="*/ 2600325 w 4467225"/>
              <a:gd name="connsiteY29" fmla="*/ 1743075 h 3590925"/>
              <a:gd name="connsiteX30" fmla="*/ 2562225 w 4467225"/>
              <a:gd name="connsiteY30" fmla="*/ 1885950 h 3590925"/>
              <a:gd name="connsiteX31" fmla="*/ 2524125 w 4467225"/>
              <a:gd name="connsiteY31" fmla="*/ 2047875 h 3590925"/>
              <a:gd name="connsiteX32" fmla="*/ 2505075 w 4467225"/>
              <a:gd name="connsiteY32" fmla="*/ 2162175 h 3590925"/>
              <a:gd name="connsiteX33" fmla="*/ 2457450 w 4467225"/>
              <a:gd name="connsiteY33" fmla="*/ 2390775 h 3590925"/>
              <a:gd name="connsiteX34" fmla="*/ 2619375 w 4467225"/>
              <a:gd name="connsiteY34" fmla="*/ 2524125 h 3590925"/>
              <a:gd name="connsiteX35" fmla="*/ 2762250 w 4467225"/>
              <a:gd name="connsiteY35" fmla="*/ 2695575 h 3590925"/>
              <a:gd name="connsiteX36" fmla="*/ 2828925 w 4467225"/>
              <a:gd name="connsiteY36" fmla="*/ 2800350 h 3590925"/>
              <a:gd name="connsiteX37" fmla="*/ 2943225 w 4467225"/>
              <a:gd name="connsiteY37" fmla="*/ 2895600 h 3590925"/>
              <a:gd name="connsiteX38" fmla="*/ 3114675 w 4467225"/>
              <a:gd name="connsiteY38" fmla="*/ 3057525 h 3590925"/>
              <a:gd name="connsiteX39" fmla="*/ 3257550 w 4467225"/>
              <a:gd name="connsiteY39" fmla="*/ 3086100 h 3590925"/>
              <a:gd name="connsiteX40" fmla="*/ 3476625 w 4467225"/>
              <a:gd name="connsiteY40" fmla="*/ 2990850 h 3590925"/>
              <a:gd name="connsiteX41" fmla="*/ 3667125 w 4467225"/>
              <a:gd name="connsiteY41" fmla="*/ 2905125 h 3590925"/>
              <a:gd name="connsiteX42" fmla="*/ 3771900 w 4467225"/>
              <a:gd name="connsiteY42" fmla="*/ 2867025 h 3590925"/>
              <a:gd name="connsiteX43" fmla="*/ 4000500 w 4467225"/>
              <a:gd name="connsiteY43" fmla="*/ 2876550 h 3590925"/>
              <a:gd name="connsiteX44" fmla="*/ 4314825 w 4467225"/>
              <a:gd name="connsiteY44" fmla="*/ 3095625 h 3590925"/>
              <a:gd name="connsiteX45" fmla="*/ 4438650 w 4467225"/>
              <a:gd name="connsiteY45" fmla="*/ 3228975 h 3590925"/>
              <a:gd name="connsiteX46" fmla="*/ 4467225 w 4467225"/>
              <a:gd name="connsiteY46" fmla="*/ 3333750 h 3590925"/>
              <a:gd name="connsiteX47" fmla="*/ 4391025 w 4467225"/>
              <a:gd name="connsiteY47" fmla="*/ 3514725 h 3590925"/>
              <a:gd name="connsiteX48" fmla="*/ 4229100 w 4467225"/>
              <a:gd name="connsiteY48" fmla="*/ 3590925 h 3590925"/>
              <a:gd name="connsiteX49" fmla="*/ 4105275 w 4467225"/>
              <a:gd name="connsiteY49" fmla="*/ 3371850 h 3590925"/>
              <a:gd name="connsiteX50" fmla="*/ 4162425 w 4467225"/>
              <a:gd name="connsiteY50" fmla="*/ 3295650 h 3590925"/>
              <a:gd name="connsiteX51" fmla="*/ 4191000 w 4467225"/>
              <a:gd name="connsiteY51" fmla="*/ 3209925 h 3590925"/>
              <a:gd name="connsiteX52" fmla="*/ 4095750 w 4467225"/>
              <a:gd name="connsiteY52" fmla="*/ 3200400 h 3590925"/>
              <a:gd name="connsiteX53" fmla="*/ 4019550 w 4467225"/>
              <a:gd name="connsiteY53" fmla="*/ 3133725 h 3590925"/>
              <a:gd name="connsiteX54" fmla="*/ 3876675 w 4467225"/>
              <a:gd name="connsiteY54" fmla="*/ 3048000 h 3590925"/>
              <a:gd name="connsiteX55" fmla="*/ 3771900 w 4467225"/>
              <a:gd name="connsiteY55" fmla="*/ 3067050 h 3590925"/>
              <a:gd name="connsiteX56" fmla="*/ 3676650 w 4467225"/>
              <a:gd name="connsiteY56" fmla="*/ 3143250 h 3590925"/>
              <a:gd name="connsiteX57" fmla="*/ 3609975 w 4467225"/>
              <a:gd name="connsiteY57" fmla="*/ 3209925 h 3590925"/>
              <a:gd name="connsiteX58" fmla="*/ 3552825 w 4467225"/>
              <a:gd name="connsiteY58" fmla="*/ 3219450 h 3590925"/>
              <a:gd name="connsiteX59" fmla="*/ 3476625 w 4467225"/>
              <a:gd name="connsiteY59" fmla="*/ 3238500 h 3590925"/>
              <a:gd name="connsiteX60" fmla="*/ 3476625 w 4467225"/>
              <a:gd name="connsiteY60" fmla="*/ 3305175 h 3590925"/>
              <a:gd name="connsiteX61" fmla="*/ 3562350 w 4467225"/>
              <a:gd name="connsiteY61" fmla="*/ 3438525 h 3590925"/>
              <a:gd name="connsiteX62" fmla="*/ 3571875 w 4467225"/>
              <a:gd name="connsiteY62" fmla="*/ 3495675 h 3590925"/>
              <a:gd name="connsiteX63" fmla="*/ 3562350 w 4467225"/>
              <a:gd name="connsiteY63" fmla="*/ 3524250 h 3590925"/>
              <a:gd name="connsiteX64" fmla="*/ 3562350 w 4467225"/>
              <a:gd name="connsiteY64" fmla="*/ 3524250 h 3590925"/>
              <a:gd name="connsiteX65" fmla="*/ 3429000 w 4467225"/>
              <a:gd name="connsiteY65" fmla="*/ 3562350 h 3590925"/>
              <a:gd name="connsiteX66" fmla="*/ 3324225 w 4467225"/>
              <a:gd name="connsiteY66" fmla="*/ 3590925 h 3590925"/>
              <a:gd name="connsiteX67" fmla="*/ 3267075 w 4467225"/>
              <a:gd name="connsiteY67" fmla="*/ 3409950 h 3590925"/>
              <a:gd name="connsiteX68" fmla="*/ 3219450 w 4467225"/>
              <a:gd name="connsiteY68" fmla="*/ 3371850 h 3590925"/>
              <a:gd name="connsiteX69" fmla="*/ 3219450 w 4467225"/>
              <a:gd name="connsiteY69" fmla="*/ 3371850 h 3590925"/>
              <a:gd name="connsiteX70" fmla="*/ 3086100 w 4467225"/>
              <a:gd name="connsiteY70" fmla="*/ 3324225 h 3590925"/>
              <a:gd name="connsiteX71" fmla="*/ 3028950 w 4467225"/>
              <a:gd name="connsiteY71" fmla="*/ 3257550 h 3590925"/>
              <a:gd name="connsiteX72" fmla="*/ 2733675 w 4467225"/>
              <a:gd name="connsiteY72" fmla="*/ 3143250 h 3590925"/>
              <a:gd name="connsiteX73" fmla="*/ 2714625 w 4467225"/>
              <a:gd name="connsiteY73" fmla="*/ 3219450 h 3590925"/>
              <a:gd name="connsiteX74" fmla="*/ 2628900 w 4467225"/>
              <a:gd name="connsiteY74" fmla="*/ 3086100 h 3590925"/>
              <a:gd name="connsiteX75" fmla="*/ 2600325 w 4467225"/>
              <a:gd name="connsiteY75" fmla="*/ 3190875 h 3590925"/>
              <a:gd name="connsiteX76" fmla="*/ 2486025 w 4467225"/>
              <a:gd name="connsiteY76" fmla="*/ 3124200 h 3590925"/>
              <a:gd name="connsiteX77" fmla="*/ 2562225 w 4467225"/>
              <a:gd name="connsiteY77" fmla="*/ 3028950 h 3590925"/>
              <a:gd name="connsiteX78" fmla="*/ 2505075 w 4467225"/>
              <a:gd name="connsiteY78" fmla="*/ 2962275 h 3590925"/>
              <a:gd name="connsiteX79" fmla="*/ 2390775 w 4467225"/>
              <a:gd name="connsiteY79" fmla="*/ 2886075 h 3590925"/>
              <a:gd name="connsiteX80" fmla="*/ 2295525 w 4467225"/>
              <a:gd name="connsiteY80" fmla="*/ 2809875 h 3590925"/>
              <a:gd name="connsiteX81" fmla="*/ 2200275 w 4467225"/>
              <a:gd name="connsiteY81" fmla="*/ 2714625 h 3590925"/>
              <a:gd name="connsiteX82" fmla="*/ 2085975 w 4467225"/>
              <a:gd name="connsiteY82" fmla="*/ 2571750 h 3590925"/>
              <a:gd name="connsiteX83" fmla="*/ 2095500 w 4467225"/>
              <a:gd name="connsiteY83" fmla="*/ 2705100 h 3590925"/>
              <a:gd name="connsiteX84" fmla="*/ 2114550 w 4467225"/>
              <a:gd name="connsiteY84" fmla="*/ 2790825 h 3590925"/>
              <a:gd name="connsiteX85" fmla="*/ 1971675 w 4467225"/>
              <a:gd name="connsiteY85" fmla="*/ 2705100 h 3590925"/>
              <a:gd name="connsiteX86" fmla="*/ 1885950 w 4467225"/>
              <a:gd name="connsiteY86" fmla="*/ 2581275 h 3590925"/>
              <a:gd name="connsiteX87" fmla="*/ 1933575 w 4467225"/>
              <a:gd name="connsiteY87" fmla="*/ 2466975 h 3590925"/>
              <a:gd name="connsiteX88" fmla="*/ 1914525 w 4467225"/>
              <a:gd name="connsiteY88" fmla="*/ 2324100 h 3590925"/>
              <a:gd name="connsiteX89" fmla="*/ 1838325 w 4467225"/>
              <a:gd name="connsiteY89" fmla="*/ 2200275 h 3590925"/>
              <a:gd name="connsiteX90" fmla="*/ 1704975 w 4467225"/>
              <a:gd name="connsiteY90" fmla="*/ 2114550 h 3590925"/>
              <a:gd name="connsiteX91" fmla="*/ 1666875 w 4467225"/>
              <a:gd name="connsiteY91" fmla="*/ 2105025 h 3590925"/>
              <a:gd name="connsiteX92" fmla="*/ 1647825 w 4467225"/>
              <a:gd name="connsiteY92" fmla="*/ 1990725 h 3590925"/>
              <a:gd name="connsiteX93" fmla="*/ 1390650 w 4467225"/>
              <a:gd name="connsiteY93" fmla="*/ 1743075 h 3590925"/>
              <a:gd name="connsiteX94" fmla="*/ 1381125 w 4467225"/>
              <a:gd name="connsiteY94" fmla="*/ 1676400 h 3590925"/>
              <a:gd name="connsiteX95" fmla="*/ 1428750 w 4467225"/>
              <a:gd name="connsiteY95" fmla="*/ 1647825 h 3590925"/>
              <a:gd name="connsiteX96" fmla="*/ 1362075 w 4467225"/>
              <a:gd name="connsiteY96" fmla="*/ 1590675 h 3590925"/>
              <a:gd name="connsiteX97" fmla="*/ 1285875 w 4467225"/>
              <a:gd name="connsiteY97" fmla="*/ 1562100 h 3590925"/>
              <a:gd name="connsiteX98" fmla="*/ 1228725 w 4467225"/>
              <a:gd name="connsiteY98" fmla="*/ 1609725 h 3590925"/>
              <a:gd name="connsiteX99" fmla="*/ 1057275 w 4467225"/>
              <a:gd name="connsiteY99" fmla="*/ 1552575 h 3590925"/>
              <a:gd name="connsiteX100" fmla="*/ 876300 w 4467225"/>
              <a:gd name="connsiteY100" fmla="*/ 1485900 h 3590925"/>
              <a:gd name="connsiteX101" fmla="*/ 790575 w 4467225"/>
              <a:gd name="connsiteY101" fmla="*/ 1533525 h 3590925"/>
              <a:gd name="connsiteX102" fmla="*/ 704850 w 4467225"/>
              <a:gd name="connsiteY102" fmla="*/ 1504950 h 3590925"/>
              <a:gd name="connsiteX103" fmla="*/ 666750 w 4467225"/>
              <a:gd name="connsiteY103" fmla="*/ 1419225 h 3590925"/>
              <a:gd name="connsiteX104" fmla="*/ 542925 w 4467225"/>
              <a:gd name="connsiteY104" fmla="*/ 1381125 h 3590925"/>
              <a:gd name="connsiteX105" fmla="*/ 314325 w 4467225"/>
              <a:gd name="connsiteY105" fmla="*/ 1304925 h 3590925"/>
              <a:gd name="connsiteX106" fmla="*/ 238125 w 4467225"/>
              <a:gd name="connsiteY106" fmla="*/ 1257300 h 3590925"/>
              <a:gd name="connsiteX107" fmla="*/ 123825 w 4467225"/>
              <a:gd name="connsiteY107" fmla="*/ 1190625 h 3590925"/>
              <a:gd name="connsiteX108" fmla="*/ 0 w 4467225"/>
              <a:gd name="connsiteY108" fmla="*/ 1066800 h 3590925"/>
              <a:gd name="connsiteX109" fmla="*/ 57150 w 4467225"/>
              <a:gd name="connsiteY109" fmla="*/ 990600 h 3590925"/>
              <a:gd name="connsiteX110" fmla="*/ 104775 w 4467225"/>
              <a:gd name="connsiteY110" fmla="*/ 838200 h 3590925"/>
              <a:gd name="connsiteX111" fmla="*/ 171450 w 4467225"/>
              <a:gd name="connsiteY111" fmla="*/ 790575 h 3590925"/>
              <a:gd name="connsiteX112" fmla="*/ 200025 w 4467225"/>
              <a:gd name="connsiteY112" fmla="*/ 714375 h 3590925"/>
              <a:gd name="connsiteX113" fmla="*/ 257175 w 4467225"/>
              <a:gd name="connsiteY113" fmla="*/ 647700 h 3590925"/>
              <a:gd name="connsiteX114" fmla="*/ 600075 w 4467225"/>
              <a:gd name="connsiteY114" fmla="*/ 695325 h 3590925"/>
              <a:gd name="connsiteX115" fmla="*/ 647700 w 4467225"/>
              <a:gd name="connsiteY115" fmla="*/ 714375 h 359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467225" h="3590925">
                <a:moveTo>
                  <a:pt x="542925" y="695325"/>
                </a:moveTo>
                <a:lnTo>
                  <a:pt x="657225" y="676275"/>
                </a:lnTo>
                <a:lnTo>
                  <a:pt x="600075" y="542925"/>
                </a:lnTo>
                <a:lnTo>
                  <a:pt x="390525" y="323850"/>
                </a:lnTo>
                <a:lnTo>
                  <a:pt x="457200" y="304800"/>
                </a:lnTo>
                <a:lnTo>
                  <a:pt x="514350" y="152400"/>
                </a:lnTo>
                <a:lnTo>
                  <a:pt x="1047750" y="142875"/>
                </a:lnTo>
                <a:lnTo>
                  <a:pt x="1190625" y="114300"/>
                </a:lnTo>
                <a:lnTo>
                  <a:pt x="1228725" y="47625"/>
                </a:lnTo>
                <a:lnTo>
                  <a:pt x="1276350" y="0"/>
                </a:lnTo>
                <a:lnTo>
                  <a:pt x="1390650" y="28575"/>
                </a:lnTo>
                <a:lnTo>
                  <a:pt x="1295400" y="285750"/>
                </a:lnTo>
                <a:lnTo>
                  <a:pt x="1304925" y="428625"/>
                </a:lnTo>
                <a:lnTo>
                  <a:pt x="1266825" y="552450"/>
                </a:lnTo>
                <a:lnTo>
                  <a:pt x="1209675" y="666750"/>
                </a:lnTo>
                <a:lnTo>
                  <a:pt x="1114425" y="704850"/>
                </a:lnTo>
                <a:lnTo>
                  <a:pt x="1104900" y="790575"/>
                </a:lnTo>
                <a:lnTo>
                  <a:pt x="1238250" y="866775"/>
                </a:lnTo>
                <a:lnTo>
                  <a:pt x="1343025" y="771525"/>
                </a:lnTo>
                <a:lnTo>
                  <a:pt x="1457325" y="809625"/>
                </a:lnTo>
                <a:lnTo>
                  <a:pt x="1562100" y="828675"/>
                </a:lnTo>
                <a:lnTo>
                  <a:pt x="1781175" y="857250"/>
                </a:lnTo>
                <a:lnTo>
                  <a:pt x="2038350" y="800100"/>
                </a:lnTo>
                <a:lnTo>
                  <a:pt x="2295525" y="828675"/>
                </a:lnTo>
                <a:lnTo>
                  <a:pt x="2438400" y="923925"/>
                </a:lnTo>
                <a:lnTo>
                  <a:pt x="2667000" y="1085850"/>
                </a:lnTo>
                <a:lnTo>
                  <a:pt x="2752725" y="1266825"/>
                </a:lnTo>
                <a:lnTo>
                  <a:pt x="2695575" y="1409700"/>
                </a:lnTo>
                <a:lnTo>
                  <a:pt x="2667000" y="1562100"/>
                </a:lnTo>
                <a:lnTo>
                  <a:pt x="2600325" y="1743075"/>
                </a:lnTo>
                <a:lnTo>
                  <a:pt x="2562225" y="1885950"/>
                </a:lnTo>
                <a:lnTo>
                  <a:pt x="2524125" y="2047875"/>
                </a:lnTo>
                <a:lnTo>
                  <a:pt x="2505075" y="2162175"/>
                </a:lnTo>
                <a:lnTo>
                  <a:pt x="2457450" y="2390775"/>
                </a:lnTo>
                <a:lnTo>
                  <a:pt x="2619375" y="2524125"/>
                </a:lnTo>
                <a:lnTo>
                  <a:pt x="2762250" y="2695575"/>
                </a:lnTo>
                <a:lnTo>
                  <a:pt x="2828925" y="2800350"/>
                </a:lnTo>
                <a:lnTo>
                  <a:pt x="2943225" y="2895600"/>
                </a:lnTo>
                <a:lnTo>
                  <a:pt x="3114675" y="3057525"/>
                </a:lnTo>
                <a:lnTo>
                  <a:pt x="3257550" y="3086100"/>
                </a:lnTo>
                <a:lnTo>
                  <a:pt x="3476625" y="2990850"/>
                </a:lnTo>
                <a:lnTo>
                  <a:pt x="3667125" y="2905125"/>
                </a:lnTo>
                <a:lnTo>
                  <a:pt x="3771900" y="2867025"/>
                </a:lnTo>
                <a:lnTo>
                  <a:pt x="4000500" y="2876550"/>
                </a:lnTo>
                <a:lnTo>
                  <a:pt x="4314825" y="3095625"/>
                </a:lnTo>
                <a:lnTo>
                  <a:pt x="4438650" y="3228975"/>
                </a:lnTo>
                <a:lnTo>
                  <a:pt x="4467225" y="3333750"/>
                </a:lnTo>
                <a:lnTo>
                  <a:pt x="4391025" y="3514725"/>
                </a:lnTo>
                <a:lnTo>
                  <a:pt x="4229100" y="3590925"/>
                </a:lnTo>
                <a:lnTo>
                  <a:pt x="4105275" y="3371850"/>
                </a:lnTo>
                <a:lnTo>
                  <a:pt x="4162425" y="3295650"/>
                </a:lnTo>
                <a:lnTo>
                  <a:pt x="4191000" y="3209925"/>
                </a:lnTo>
                <a:lnTo>
                  <a:pt x="4095750" y="3200400"/>
                </a:lnTo>
                <a:lnTo>
                  <a:pt x="4019550" y="3133725"/>
                </a:lnTo>
                <a:lnTo>
                  <a:pt x="3876675" y="3048000"/>
                </a:lnTo>
                <a:lnTo>
                  <a:pt x="3771900" y="3067050"/>
                </a:lnTo>
                <a:lnTo>
                  <a:pt x="3676650" y="3143250"/>
                </a:lnTo>
                <a:lnTo>
                  <a:pt x="3609975" y="3209925"/>
                </a:lnTo>
                <a:lnTo>
                  <a:pt x="3552825" y="3219450"/>
                </a:lnTo>
                <a:lnTo>
                  <a:pt x="3476625" y="3238500"/>
                </a:lnTo>
                <a:lnTo>
                  <a:pt x="3476625" y="3305175"/>
                </a:lnTo>
                <a:lnTo>
                  <a:pt x="3562350" y="3438525"/>
                </a:lnTo>
                <a:lnTo>
                  <a:pt x="3571875" y="3495675"/>
                </a:lnTo>
                <a:lnTo>
                  <a:pt x="3562350" y="3524250"/>
                </a:lnTo>
                <a:lnTo>
                  <a:pt x="3562350" y="3524250"/>
                </a:lnTo>
                <a:lnTo>
                  <a:pt x="3429000" y="3562350"/>
                </a:lnTo>
                <a:lnTo>
                  <a:pt x="3324225" y="3590925"/>
                </a:lnTo>
                <a:lnTo>
                  <a:pt x="3267075" y="3409950"/>
                </a:lnTo>
                <a:lnTo>
                  <a:pt x="3219450" y="3371850"/>
                </a:lnTo>
                <a:lnTo>
                  <a:pt x="3219450" y="3371850"/>
                </a:lnTo>
                <a:lnTo>
                  <a:pt x="3086100" y="3324225"/>
                </a:lnTo>
                <a:lnTo>
                  <a:pt x="3028950" y="3257550"/>
                </a:lnTo>
                <a:lnTo>
                  <a:pt x="2733675" y="3143250"/>
                </a:lnTo>
                <a:lnTo>
                  <a:pt x="2714625" y="3219450"/>
                </a:lnTo>
                <a:lnTo>
                  <a:pt x="2628900" y="3086100"/>
                </a:lnTo>
                <a:lnTo>
                  <a:pt x="2600325" y="3190875"/>
                </a:lnTo>
                <a:lnTo>
                  <a:pt x="2486025" y="3124200"/>
                </a:lnTo>
                <a:lnTo>
                  <a:pt x="2562225" y="3028950"/>
                </a:lnTo>
                <a:lnTo>
                  <a:pt x="2505075" y="2962275"/>
                </a:lnTo>
                <a:lnTo>
                  <a:pt x="2390775" y="2886075"/>
                </a:lnTo>
                <a:lnTo>
                  <a:pt x="2295525" y="2809875"/>
                </a:lnTo>
                <a:lnTo>
                  <a:pt x="2200275" y="2714625"/>
                </a:lnTo>
                <a:lnTo>
                  <a:pt x="2085975" y="2571750"/>
                </a:lnTo>
                <a:lnTo>
                  <a:pt x="2095500" y="2705100"/>
                </a:lnTo>
                <a:lnTo>
                  <a:pt x="2114550" y="2790825"/>
                </a:lnTo>
                <a:lnTo>
                  <a:pt x="1971675" y="2705100"/>
                </a:lnTo>
                <a:lnTo>
                  <a:pt x="1885950" y="2581275"/>
                </a:lnTo>
                <a:lnTo>
                  <a:pt x="1933575" y="2466975"/>
                </a:lnTo>
                <a:lnTo>
                  <a:pt x="1914525" y="2324100"/>
                </a:lnTo>
                <a:lnTo>
                  <a:pt x="1838325" y="2200275"/>
                </a:lnTo>
                <a:lnTo>
                  <a:pt x="1704975" y="2114550"/>
                </a:lnTo>
                <a:lnTo>
                  <a:pt x="1666875" y="2105025"/>
                </a:lnTo>
                <a:lnTo>
                  <a:pt x="1647825" y="1990725"/>
                </a:lnTo>
                <a:lnTo>
                  <a:pt x="1390650" y="1743075"/>
                </a:lnTo>
                <a:lnTo>
                  <a:pt x="1381125" y="1676400"/>
                </a:lnTo>
                <a:lnTo>
                  <a:pt x="1428750" y="1647825"/>
                </a:lnTo>
                <a:lnTo>
                  <a:pt x="1362075" y="1590675"/>
                </a:lnTo>
                <a:lnTo>
                  <a:pt x="1285875" y="1562100"/>
                </a:lnTo>
                <a:lnTo>
                  <a:pt x="1228725" y="1609725"/>
                </a:lnTo>
                <a:lnTo>
                  <a:pt x="1057275" y="1552575"/>
                </a:lnTo>
                <a:lnTo>
                  <a:pt x="876300" y="1485900"/>
                </a:lnTo>
                <a:lnTo>
                  <a:pt x="790575" y="1533525"/>
                </a:lnTo>
                <a:lnTo>
                  <a:pt x="704850" y="1504950"/>
                </a:lnTo>
                <a:lnTo>
                  <a:pt x="666750" y="1419225"/>
                </a:lnTo>
                <a:lnTo>
                  <a:pt x="542925" y="1381125"/>
                </a:lnTo>
                <a:lnTo>
                  <a:pt x="314325" y="1304925"/>
                </a:lnTo>
                <a:lnTo>
                  <a:pt x="238125" y="1257300"/>
                </a:lnTo>
                <a:lnTo>
                  <a:pt x="123825" y="1190625"/>
                </a:lnTo>
                <a:lnTo>
                  <a:pt x="0" y="1066800"/>
                </a:lnTo>
                <a:lnTo>
                  <a:pt x="57150" y="990600"/>
                </a:lnTo>
                <a:lnTo>
                  <a:pt x="104775" y="838200"/>
                </a:lnTo>
                <a:lnTo>
                  <a:pt x="171450" y="790575"/>
                </a:lnTo>
                <a:lnTo>
                  <a:pt x="200025" y="714375"/>
                </a:lnTo>
                <a:lnTo>
                  <a:pt x="257175" y="647700"/>
                </a:lnTo>
                <a:lnTo>
                  <a:pt x="600075" y="695325"/>
                </a:lnTo>
                <a:lnTo>
                  <a:pt x="647700" y="7143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2" name="Conector reto 91"/>
          <p:cNvCxnSpPr/>
          <p:nvPr/>
        </p:nvCxnSpPr>
        <p:spPr>
          <a:xfrm>
            <a:off x="574651" y="2564904"/>
            <a:ext cx="2476797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to 129"/>
          <p:cNvCxnSpPr/>
          <p:nvPr/>
        </p:nvCxnSpPr>
        <p:spPr>
          <a:xfrm flipV="1">
            <a:off x="590639" y="3556051"/>
            <a:ext cx="4137913" cy="16965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>
            <a:stCxn id="15" idx="10"/>
          </p:cNvCxnSpPr>
          <p:nvPr/>
        </p:nvCxnSpPr>
        <p:spPr>
          <a:xfrm>
            <a:off x="3862189" y="1381125"/>
            <a:ext cx="4893858" cy="11906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4707632" y="2204864"/>
            <a:ext cx="4048415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3681214" y="2924944"/>
            <a:ext cx="5074833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5004048" y="4149080"/>
            <a:ext cx="3904399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7524328" y="384130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COSTA RICA</a:t>
            </a:r>
            <a:endParaRPr lang="pt-BR" sz="14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39552" y="45091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PANAMÁ</a:t>
            </a:r>
            <a:endParaRPr lang="pt-BR" sz="1400" dirty="0"/>
          </a:p>
        </p:txBody>
      </p:sp>
      <p:cxnSp>
        <p:nvCxnSpPr>
          <p:cNvPr id="54" name="Conector reto 53"/>
          <p:cNvCxnSpPr/>
          <p:nvPr/>
        </p:nvCxnSpPr>
        <p:spPr>
          <a:xfrm>
            <a:off x="656724" y="4816897"/>
            <a:ext cx="5203036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7299920" y="26369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EL SALVADOR</a:t>
            </a:r>
            <a:endParaRPr lang="pt-BR" sz="14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509439" cy="3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65142"/>
            <a:ext cx="539155" cy="3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" y="4437112"/>
            <a:ext cx="554308" cy="35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58" y="994271"/>
            <a:ext cx="533058" cy="3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64" y="1844824"/>
            <a:ext cx="441938" cy="30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64" y="2647965"/>
            <a:ext cx="441938" cy="29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64" y="3748894"/>
            <a:ext cx="490052" cy="32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107504" y="692696"/>
            <a:ext cx="2232247" cy="1143557"/>
            <a:chOff x="251520" y="1120886"/>
            <a:chExt cx="8568955" cy="4389784"/>
          </a:xfrm>
        </p:grpSpPr>
        <p:grpSp>
          <p:nvGrpSpPr>
            <p:cNvPr id="41" name="Grupo 40"/>
            <p:cNvGrpSpPr/>
            <p:nvPr/>
          </p:nvGrpSpPr>
          <p:grpSpPr>
            <a:xfrm>
              <a:off x="251520" y="1120886"/>
              <a:ext cx="8568955" cy="4389784"/>
              <a:chOff x="35446" y="1120886"/>
              <a:chExt cx="9144000" cy="4684378"/>
            </a:xfrm>
          </p:grpSpPr>
          <p:pic>
            <p:nvPicPr>
              <p:cNvPr id="68" name="Picture 4" descr="C:\Users\LAK\Desktop\mapa-mundi2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6" y="1120886"/>
                <a:ext cx="9144000" cy="4684378"/>
              </a:xfrm>
              <a:prstGeom prst="rect">
                <a:avLst/>
              </a:prstGeom>
              <a:solidFill>
                <a:schemeClr val="accent3">
                  <a:lumMod val="75000"/>
                  <a:alpha val="69000"/>
                </a:schemeClr>
              </a:solidFill>
            </p:spPr>
          </p:pic>
          <p:sp>
            <p:nvSpPr>
              <p:cNvPr id="74" name="Forma livre 73"/>
              <p:cNvSpPr/>
              <p:nvPr/>
            </p:nvSpPr>
            <p:spPr>
              <a:xfrm>
                <a:off x="2374106" y="2990379"/>
                <a:ext cx="47625" cy="78581"/>
              </a:xfrm>
              <a:custGeom>
                <a:avLst/>
                <a:gdLst>
                  <a:gd name="connsiteX0" fmla="*/ 9525 w 47625"/>
                  <a:gd name="connsiteY0" fmla="*/ 78581 h 78581"/>
                  <a:gd name="connsiteX1" fmla="*/ 0 w 47625"/>
                  <a:gd name="connsiteY1" fmla="*/ 19050 h 78581"/>
                  <a:gd name="connsiteX2" fmla="*/ 47625 w 47625"/>
                  <a:gd name="connsiteY2" fmla="*/ 0 h 78581"/>
                  <a:gd name="connsiteX3" fmla="*/ 9525 w 47625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8581">
                    <a:moveTo>
                      <a:pt x="9525" y="78581"/>
                    </a:moveTo>
                    <a:lnTo>
                      <a:pt x="0" y="19050"/>
                    </a:lnTo>
                    <a:lnTo>
                      <a:pt x="47625" y="0"/>
                    </a:lnTo>
                    <a:lnTo>
                      <a:pt x="9525" y="78581"/>
                    </a:lnTo>
                    <a:close/>
                  </a:path>
                </a:pathLst>
              </a:custGeom>
              <a:solidFill>
                <a:srgbClr val="FF0000">
                  <a:alpha val="86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Forma livre 49"/>
            <p:cNvSpPr/>
            <p:nvPr/>
          </p:nvSpPr>
          <p:spPr>
            <a:xfrm>
              <a:off x="2426494" y="2933700"/>
              <a:ext cx="161925" cy="66675"/>
            </a:xfrm>
            <a:custGeom>
              <a:avLst/>
              <a:gdLst>
                <a:gd name="connsiteX0" fmla="*/ 0 w 161925"/>
                <a:gd name="connsiteY0" fmla="*/ 61913 h 66675"/>
                <a:gd name="connsiteX1" fmla="*/ 92869 w 161925"/>
                <a:gd name="connsiteY1" fmla="*/ 66675 h 66675"/>
                <a:gd name="connsiteX2" fmla="*/ 133350 w 161925"/>
                <a:gd name="connsiteY2" fmla="*/ 64294 h 66675"/>
                <a:gd name="connsiteX3" fmla="*/ 161925 w 161925"/>
                <a:gd name="connsiteY3" fmla="*/ 30956 h 66675"/>
                <a:gd name="connsiteX4" fmla="*/ 147637 w 161925"/>
                <a:gd name="connsiteY4" fmla="*/ 4763 h 66675"/>
                <a:gd name="connsiteX5" fmla="*/ 78581 w 161925"/>
                <a:gd name="connsiteY5" fmla="*/ 0 h 66675"/>
                <a:gd name="connsiteX6" fmla="*/ 50006 w 161925"/>
                <a:gd name="connsiteY6" fmla="*/ 0 h 66675"/>
                <a:gd name="connsiteX7" fmla="*/ 19050 w 161925"/>
                <a:gd name="connsiteY7" fmla="*/ 14288 h 66675"/>
                <a:gd name="connsiteX8" fmla="*/ 0 w 161925"/>
                <a:gd name="connsiteY8" fmla="*/ 6191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66675">
                  <a:moveTo>
                    <a:pt x="0" y="61913"/>
                  </a:moveTo>
                  <a:lnTo>
                    <a:pt x="92869" y="66675"/>
                  </a:lnTo>
                  <a:lnTo>
                    <a:pt x="133350" y="64294"/>
                  </a:lnTo>
                  <a:lnTo>
                    <a:pt x="161925" y="30956"/>
                  </a:lnTo>
                  <a:lnTo>
                    <a:pt x="147637" y="4763"/>
                  </a:lnTo>
                  <a:lnTo>
                    <a:pt x="78581" y="0"/>
                  </a:lnTo>
                  <a:lnTo>
                    <a:pt x="50006" y="0"/>
                  </a:lnTo>
                  <a:lnTo>
                    <a:pt x="19050" y="14288"/>
                  </a:lnTo>
                  <a:lnTo>
                    <a:pt x="0" y="61913"/>
                  </a:lnTo>
                  <a:close/>
                </a:path>
              </a:pathLst>
            </a:custGeom>
            <a:solidFill>
              <a:schemeClr val="accent6">
                <a:lumMod val="75000"/>
                <a:alpha val="86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Forma livre 54"/>
            <p:cNvSpPr/>
            <p:nvPr/>
          </p:nvSpPr>
          <p:spPr>
            <a:xfrm>
              <a:off x="2359819" y="2876550"/>
              <a:ext cx="80962" cy="111919"/>
            </a:xfrm>
            <a:custGeom>
              <a:avLst/>
              <a:gdLst>
                <a:gd name="connsiteX0" fmla="*/ 69056 w 80962"/>
                <a:gd name="connsiteY0" fmla="*/ 111919 h 111919"/>
                <a:gd name="connsiteX1" fmla="*/ 9525 w 80962"/>
                <a:gd name="connsiteY1" fmla="*/ 111919 h 111919"/>
                <a:gd name="connsiteX2" fmla="*/ 0 w 80962"/>
                <a:gd name="connsiteY2" fmla="*/ 85725 h 111919"/>
                <a:gd name="connsiteX3" fmla="*/ 30956 w 80962"/>
                <a:gd name="connsiteY3" fmla="*/ 66675 h 111919"/>
                <a:gd name="connsiteX4" fmla="*/ 40481 w 80962"/>
                <a:gd name="connsiteY4" fmla="*/ 30956 h 111919"/>
                <a:gd name="connsiteX5" fmla="*/ 57150 w 80962"/>
                <a:gd name="connsiteY5" fmla="*/ 7144 h 111919"/>
                <a:gd name="connsiteX6" fmla="*/ 80962 w 80962"/>
                <a:gd name="connsiteY6" fmla="*/ 0 h 111919"/>
                <a:gd name="connsiteX7" fmla="*/ 73819 w 80962"/>
                <a:gd name="connsiteY7" fmla="*/ 45244 h 111919"/>
                <a:gd name="connsiteX8" fmla="*/ 69056 w 80962"/>
                <a:gd name="connsiteY8" fmla="*/ 111919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" h="111919">
                  <a:moveTo>
                    <a:pt x="69056" y="111919"/>
                  </a:moveTo>
                  <a:lnTo>
                    <a:pt x="9525" y="111919"/>
                  </a:lnTo>
                  <a:lnTo>
                    <a:pt x="0" y="85725"/>
                  </a:lnTo>
                  <a:lnTo>
                    <a:pt x="30956" y="66675"/>
                  </a:lnTo>
                  <a:lnTo>
                    <a:pt x="40481" y="30956"/>
                  </a:lnTo>
                  <a:lnTo>
                    <a:pt x="57150" y="7144"/>
                  </a:lnTo>
                  <a:lnTo>
                    <a:pt x="80962" y="0"/>
                  </a:lnTo>
                  <a:lnTo>
                    <a:pt x="73819" y="45244"/>
                  </a:lnTo>
                  <a:lnTo>
                    <a:pt x="69056" y="11191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Forma livre 55"/>
            <p:cNvSpPr/>
            <p:nvPr/>
          </p:nvSpPr>
          <p:spPr>
            <a:xfrm>
              <a:off x="2471738" y="2995613"/>
              <a:ext cx="240506" cy="169068"/>
            </a:xfrm>
            <a:custGeom>
              <a:avLst/>
              <a:gdLst>
                <a:gd name="connsiteX0" fmla="*/ 240506 w 240506"/>
                <a:gd name="connsiteY0" fmla="*/ 135731 h 169068"/>
                <a:gd name="connsiteX1" fmla="*/ 192881 w 240506"/>
                <a:gd name="connsiteY1" fmla="*/ 85725 h 169068"/>
                <a:gd name="connsiteX2" fmla="*/ 173831 w 240506"/>
                <a:gd name="connsiteY2" fmla="*/ 104775 h 169068"/>
                <a:gd name="connsiteX3" fmla="*/ 147637 w 240506"/>
                <a:gd name="connsiteY3" fmla="*/ 121443 h 169068"/>
                <a:gd name="connsiteX4" fmla="*/ 135731 w 240506"/>
                <a:gd name="connsiteY4" fmla="*/ 119062 h 169068"/>
                <a:gd name="connsiteX5" fmla="*/ 114300 w 240506"/>
                <a:gd name="connsiteY5" fmla="*/ 85725 h 169068"/>
                <a:gd name="connsiteX6" fmla="*/ 97631 w 240506"/>
                <a:gd name="connsiteY6" fmla="*/ 71437 h 169068"/>
                <a:gd name="connsiteX7" fmla="*/ 85725 w 240506"/>
                <a:gd name="connsiteY7" fmla="*/ 38100 h 169068"/>
                <a:gd name="connsiteX8" fmla="*/ 97631 w 240506"/>
                <a:gd name="connsiteY8" fmla="*/ 0 h 169068"/>
                <a:gd name="connsiteX9" fmla="*/ 26193 w 240506"/>
                <a:gd name="connsiteY9" fmla="*/ 4762 h 169068"/>
                <a:gd name="connsiteX10" fmla="*/ 0 w 240506"/>
                <a:gd name="connsiteY10" fmla="*/ 28575 h 169068"/>
                <a:gd name="connsiteX11" fmla="*/ 33337 w 240506"/>
                <a:gd name="connsiteY11" fmla="*/ 54768 h 169068"/>
                <a:gd name="connsiteX12" fmla="*/ 47625 w 240506"/>
                <a:gd name="connsiteY12" fmla="*/ 78581 h 169068"/>
                <a:gd name="connsiteX13" fmla="*/ 47625 w 240506"/>
                <a:gd name="connsiteY13" fmla="*/ 104775 h 169068"/>
                <a:gd name="connsiteX14" fmla="*/ 71437 w 240506"/>
                <a:gd name="connsiteY14" fmla="*/ 123825 h 169068"/>
                <a:gd name="connsiteX15" fmla="*/ 119062 w 240506"/>
                <a:gd name="connsiteY15" fmla="*/ 152400 h 169068"/>
                <a:gd name="connsiteX16" fmla="*/ 142875 w 240506"/>
                <a:gd name="connsiteY16" fmla="*/ 159543 h 169068"/>
                <a:gd name="connsiteX17" fmla="*/ 178593 w 240506"/>
                <a:gd name="connsiteY17" fmla="*/ 169068 h 169068"/>
                <a:gd name="connsiteX18" fmla="*/ 240506 w 240506"/>
                <a:gd name="connsiteY18" fmla="*/ 135731 h 1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506" h="169068">
                  <a:moveTo>
                    <a:pt x="240506" y="135731"/>
                  </a:moveTo>
                  <a:lnTo>
                    <a:pt x="192881" y="85725"/>
                  </a:lnTo>
                  <a:lnTo>
                    <a:pt x="173831" y="104775"/>
                  </a:lnTo>
                  <a:lnTo>
                    <a:pt x="147637" y="121443"/>
                  </a:lnTo>
                  <a:lnTo>
                    <a:pt x="135731" y="119062"/>
                  </a:lnTo>
                  <a:lnTo>
                    <a:pt x="114300" y="85725"/>
                  </a:lnTo>
                  <a:lnTo>
                    <a:pt x="97631" y="71437"/>
                  </a:lnTo>
                  <a:lnTo>
                    <a:pt x="85725" y="38100"/>
                  </a:lnTo>
                  <a:lnTo>
                    <a:pt x="97631" y="0"/>
                  </a:lnTo>
                  <a:lnTo>
                    <a:pt x="26193" y="4762"/>
                  </a:lnTo>
                  <a:lnTo>
                    <a:pt x="0" y="28575"/>
                  </a:lnTo>
                  <a:lnTo>
                    <a:pt x="33337" y="54768"/>
                  </a:lnTo>
                  <a:lnTo>
                    <a:pt x="47625" y="78581"/>
                  </a:lnTo>
                  <a:lnTo>
                    <a:pt x="47625" y="104775"/>
                  </a:lnTo>
                  <a:lnTo>
                    <a:pt x="71437" y="123825"/>
                  </a:lnTo>
                  <a:lnTo>
                    <a:pt x="119062" y="152400"/>
                  </a:lnTo>
                  <a:lnTo>
                    <a:pt x="142875" y="159543"/>
                  </a:lnTo>
                  <a:lnTo>
                    <a:pt x="178593" y="169068"/>
                  </a:lnTo>
                  <a:lnTo>
                    <a:pt x="240506" y="1357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reto 2"/>
          <p:cNvCxnSpPr>
            <a:stCxn id="56" idx="7"/>
            <a:endCxn id="15" idx="108"/>
          </p:cNvCxnSpPr>
          <p:nvPr/>
        </p:nvCxnSpPr>
        <p:spPr>
          <a:xfrm>
            <a:off x="708212" y="1190995"/>
            <a:ext cx="1763327" cy="122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>
            <a:stCxn id="56" idx="5"/>
          </p:cNvCxnSpPr>
          <p:nvPr/>
        </p:nvCxnSpPr>
        <p:spPr>
          <a:xfrm>
            <a:off x="715656" y="1203402"/>
            <a:ext cx="1755883" cy="76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6948264" y="220486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Honduras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6948264" y="2997532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del Salvador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7026089" y="4221668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Costa Rica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35496" y="4869740"/>
            <a:ext cx="244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</a:t>
            </a:r>
            <a:r>
              <a:rPr lang="pt-BR" sz="800" dirty="0" err="1"/>
              <a:t>Panama</a:t>
            </a:r>
            <a:r>
              <a:rPr lang="pt-BR" sz="800" dirty="0"/>
              <a:t> - Soc. </a:t>
            </a:r>
            <a:r>
              <a:rPr lang="pt-BR" sz="800" dirty="0" err="1"/>
              <a:t>Panameña</a:t>
            </a:r>
            <a:r>
              <a:rPr lang="pt-BR" sz="800" dirty="0"/>
              <a:t> de Ingenieros y Arquitectos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5496" y="364502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</a:t>
            </a:r>
            <a:r>
              <a:rPr lang="pt-BR" sz="800" dirty="0" err="1"/>
              <a:t>Nicaragua</a:t>
            </a:r>
            <a:r>
              <a:rPr lang="pt-BR" sz="800" dirty="0"/>
              <a:t>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35496" y="2637492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Guatemala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7026088" y="1394191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Colegio de Arquitectos de </a:t>
            </a:r>
            <a:r>
              <a:rPr lang="pt-BR" sz="800" dirty="0" smtClean="0"/>
              <a:t>Belize</a:t>
            </a:r>
            <a:r>
              <a:rPr lang="pt-BR" sz="800" dirty="0"/>
              <a:t>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3862189" y="5674007"/>
            <a:ext cx="244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b="1" dirty="0" smtClean="0"/>
              <a:t>FEDERACIÓN CENTRO AMERICANA DE ASOCIACIONES DE ARQUITECTOS - FCAA</a:t>
            </a:r>
          </a:p>
          <a:p>
            <a:pPr algn="just"/>
            <a:r>
              <a:rPr lang="pt-BR" sz="800" dirty="0"/>
              <a:t> 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14576" y="-13821"/>
            <a:ext cx="9144000" cy="60929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5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0" name="Retângulo 1039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1" name="Retângulo 1040"/>
          <p:cNvSpPr/>
          <p:nvPr/>
        </p:nvSpPr>
        <p:spPr>
          <a:xfrm>
            <a:off x="0" y="548680"/>
            <a:ext cx="4860032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-1476672" y="188640"/>
            <a:ext cx="5796309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REGIÓN NORTE</a:t>
            </a:r>
            <a:endParaRPr lang="pt-BR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1259632" y="251860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CANADÁ</a:t>
            </a:r>
            <a:endParaRPr lang="pt-BR" sz="1400" dirty="0"/>
          </a:p>
        </p:txBody>
      </p:sp>
      <p:sp>
        <p:nvSpPr>
          <p:cNvPr id="97" name="CaixaDeTexto 96"/>
          <p:cNvSpPr txBox="1"/>
          <p:nvPr/>
        </p:nvSpPr>
        <p:spPr>
          <a:xfrm>
            <a:off x="1259632" y="381475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ESTADOS UNIDOS</a:t>
            </a:r>
            <a:endParaRPr lang="pt-BR" sz="1400" dirty="0"/>
          </a:p>
        </p:txBody>
      </p:sp>
      <p:sp>
        <p:nvSpPr>
          <p:cNvPr id="46" name="Retângulo 45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90640" y="6224807"/>
            <a:ext cx="822983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FEDERACIÓN PANAMERICANA DE  </a:t>
            </a: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ASOCIACIONES </a:t>
            </a:r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 ARQUITECTOS - FPAA</a:t>
            </a:r>
          </a:p>
        </p:txBody>
      </p:sp>
      <p:pic>
        <p:nvPicPr>
          <p:cNvPr id="49" name="Picture 10" descr="C:\Users\LAK\Desktop\logo federacion panameric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6" y="6188170"/>
            <a:ext cx="474463" cy="4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19" y="1143645"/>
            <a:ext cx="4066945" cy="480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95519" y="1143645"/>
            <a:ext cx="4066945" cy="4805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2" name="Conector reto 91"/>
          <p:cNvCxnSpPr/>
          <p:nvPr/>
        </p:nvCxnSpPr>
        <p:spPr>
          <a:xfrm>
            <a:off x="681294" y="2813820"/>
            <a:ext cx="2853360" cy="12564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to 129"/>
          <p:cNvCxnSpPr/>
          <p:nvPr/>
        </p:nvCxnSpPr>
        <p:spPr>
          <a:xfrm>
            <a:off x="703486" y="4122528"/>
            <a:ext cx="4220240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4470758" y="5418672"/>
            <a:ext cx="4632863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7719502" y="511089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MÉXICO</a:t>
            </a:r>
            <a:endParaRPr lang="pt-BR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" y="2394335"/>
            <a:ext cx="542917" cy="3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4751"/>
            <a:ext cx="555949" cy="2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06" y="5075103"/>
            <a:ext cx="504056" cy="2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rma livre 6"/>
          <p:cNvSpPr/>
          <p:nvPr/>
        </p:nvSpPr>
        <p:spPr>
          <a:xfrm>
            <a:off x="3200113" y="1156830"/>
            <a:ext cx="3419475" cy="4781550"/>
          </a:xfrm>
          <a:custGeom>
            <a:avLst/>
            <a:gdLst>
              <a:gd name="connsiteX0" fmla="*/ 428625 w 3419475"/>
              <a:gd name="connsiteY0" fmla="*/ 752475 h 4781550"/>
              <a:gd name="connsiteX1" fmla="*/ 0 w 3419475"/>
              <a:gd name="connsiteY1" fmla="*/ 1276350 h 4781550"/>
              <a:gd name="connsiteX2" fmla="*/ 76200 w 3419475"/>
              <a:gd name="connsiteY2" fmla="*/ 1371600 h 4781550"/>
              <a:gd name="connsiteX3" fmla="*/ 104775 w 3419475"/>
              <a:gd name="connsiteY3" fmla="*/ 1447800 h 4781550"/>
              <a:gd name="connsiteX4" fmla="*/ 171450 w 3419475"/>
              <a:gd name="connsiteY4" fmla="*/ 1466850 h 4781550"/>
              <a:gd name="connsiteX5" fmla="*/ 180975 w 3419475"/>
              <a:gd name="connsiteY5" fmla="*/ 1552575 h 4781550"/>
              <a:gd name="connsiteX6" fmla="*/ 180975 w 3419475"/>
              <a:gd name="connsiteY6" fmla="*/ 1714500 h 4781550"/>
              <a:gd name="connsiteX7" fmla="*/ 123825 w 3419475"/>
              <a:gd name="connsiteY7" fmla="*/ 1857375 h 4781550"/>
              <a:gd name="connsiteX8" fmla="*/ 104775 w 3419475"/>
              <a:gd name="connsiteY8" fmla="*/ 1952625 h 4781550"/>
              <a:gd name="connsiteX9" fmla="*/ 133350 w 3419475"/>
              <a:gd name="connsiteY9" fmla="*/ 2047875 h 4781550"/>
              <a:gd name="connsiteX10" fmla="*/ 123825 w 3419475"/>
              <a:gd name="connsiteY10" fmla="*/ 2162175 h 4781550"/>
              <a:gd name="connsiteX11" fmla="*/ 142875 w 3419475"/>
              <a:gd name="connsiteY11" fmla="*/ 2219325 h 4781550"/>
              <a:gd name="connsiteX12" fmla="*/ 200025 w 3419475"/>
              <a:gd name="connsiteY12" fmla="*/ 2314575 h 4781550"/>
              <a:gd name="connsiteX13" fmla="*/ 161925 w 3419475"/>
              <a:gd name="connsiteY13" fmla="*/ 2428875 h 4781550"/>
              <a:gd name="connsiteX14" fmla="*/ 85725 w 3419475"/>
              <a:gd name="connsiteY14" fmla="*/ 2676525 h 4781550"/>
              <a:gd name="connsiteX15" fmla="*/ 38100 w 3419475"/>
              <a:gd name="connsiteY15" fmla="*/ 2838450 h 4781550"/>
              <a:gd name="connsiteX16" fmla="*/ 28575 w 3419475"/>
              <a:gd name="connsiteY16" fmla="*/ 2981325 h 4781550"/>
              <a:gd name="connsiteX17" fmla="*/ 85725 w 3419475"/>
              <a:gd name="connsiteY17" fmla="*/ 3114675 h 4781550"/>
              <a:gd name="connsiteX18" fmla="*/ 171450 w 3419475"/>
              <a:gd name="connsiteY18" fmla="*/ 3305175 h 4781550"/>
              <a:gd name="connsiteX19" fmla="*/ 247650 w 3419475"/>
              <a:gd name="connsiteY19" fmla="*/ 3438525 h 4781550"/>
              <a:gd name="connsiteX20" fmla="*/ 342900 w 3419475"/>
              <a:gd name="connsiteY20" fmla="*/ 3533775 h 4781550"/>
              <a:gd name="connsiteX21" fmla="*/ 352425 w 3419475"/>
              <a:gd name="connsiteY21" fmla="*/ 3705225 h 4781550"/>
              <a:gd name="connsiteX22" fmla="*/ 447675 w 3419475"/>
              <a:gd name="connsiteY22" fmla="*/ 3867150 h 4781550"/>
              <a:gd name="connsiteX23" fmla="*/ 552450 w 3419475"/>
              <a:gd name="connsiteY23" fmla="*/ 4086225 h 4781550"/>
              <a:gd name="connsiteX24" fmla="*/ 647700 w 3419475"/>
              <a:gd name="connsiteY24" fmla="*/ 4200525 h 4781550"/>
              <a:gd name="connsiteX25" fmla="*/ 647700 w 3419475"/>
              <a:gd name="connsiteY25" fmla="*/ 4200525 h 4781550"/>
              <a:gd name="connsiteX26" fmla="*/ 676275 w 3419475"/>
              <a:gd name="connsiteY26" fmla="*/ 4143375 h 4781550"/>
              <a:gd name="connsiteX27" fmla="*/ 676275 w 3419475"/>
              <a:gd name="connsiteY27" fmla="*/ 4143375 h 4781550"/>
              <a:gd name="connsiteX28" fmla="*/ 542925 w 3419475"/>
              <a:gd name="connsiteY28" fmla="*/ 3886200 h 4781550"/>
              <a:gd name="connsiteX29" fmla="*/ 476250 w 3419475"/>
              <a:gd name="connsiteY29" fmla="*/ 3733800 h 4781550"/>
              <a:gd name="connsiteX30" fmla="*/ 438150 w 3419475"/>
              <a:gd name="connsiteY30" fmla="*/ 3714750 h 4781550"/>
              <a:gd name="connsiteX31" fmla="*/ 447675 w 3419475"/>
              <a:gd name="connsiteY31" fmla="*/ 3552825 h 4781550"/>
              <a:gd name="connsiteX32" fmla="*/ 504825 w 3419475"/>
              <a:gd name="connsiteY32" fmla="*/ 3609975 h 4781550"/>
              <a:gd name="connsiteX33" fmla="*/ 533400 w 3419475"/>
              <a:gd name="connsiteY33" fmla="*/ 3733800 h 4781550"/>
              <a:gd name="connsiteX34" fmla="*/ 609600 w 3419475"/>
              <a:gd name="connsiteY34" fmla="*/ 3848100 h 4781550"/>
              <a:gd name="connsiteX35" fmla="*/ 666750 w 3419475"/>
              <a:gd name="connsiteY35" fmla="*/ 3933825 h 4781550"/>
              <a:gd name="connsiteX36" fmla="*/ 781050 w 3419475"/>
              <a:gd name="connsiteY36" fmla="*/ 4000500 h 4781550"/>
              <a:gd name="connsiteX37" fmla="*/ 790575 w 3419475"/>
              <a:gd name="connsiteY37" fmla="*/ 4095750 h 4781550"/>
              <a:gd name="connsiteX38" fmla="*/ 847725 w 3419475"/>
              <a:gd name="connsiteY38" fmla="*/ 4181475 h 4781550"/>
              <a:gd name="connsiteX39" fmla="*/ 885825 w 3419475"/>
              <a:gd name="connsiteY39" fmla="*/ 4229100 h 4781550"/>
              <a:gd name="connsiteX40" fmla="*/ 885825 w 3419475"/>
              <a:gd name="connsiteY40" fmla="*/ 4229100 h 4781550"/>
              <a:gd name="connsiteX41" fmla="*/ 942975 w 3419475"/>
              <a:gd name="connsiteY41" fmla="*/ 4362450 h 4781550"/>
              <a:gd name="connsiteX42" fmla="*/ 942975 w 3419475"/>
              <a:gd name="connsiteY42" fmla="*/ 4476750 h 4781550"/>
              <a:gd name="connsiteX43" fmla="*/ 1104900 w 3419475"/>
              <a:gd name="connsiteY43" fmla="*/ 4600575 h 4781550"/>
              <a:gd name="connsiteX44" fmla="*/ 1266825 w 3419475"/>
              <a:gd name="connsiteY44" fmla="*/ 4676775 h 4781550"/>
              <a:gd name="connsiteX45" fmla="*/ 1457325 w 3419475"/>
              <a:gd name="connsiteY45" fmla="*/ 4752975 h 4781550"/>
              <a:gd name="connsiteX46" fmla="*/ 1533525 w 3419475"/>
              <a:gd name="connsiteY46" fmla="*/ 4762500 h 4781550"/>
              <a:gd name="connsiteX47" fmla="*/ 1638300 w 3419475"/>
              <a:gd name="connsiteY47" fmla="*/ 4733925 h 4781550"/>
              <a:gd name="connsiteX48" fmla="*/ 1600200 w 3419475"/>
              <a:gd name="connsiteY48" fmla="*/ 4695825 h 4781550"/>
              <a:gd name="connsiteX49" fmla="*/ 1704975 w 3419475"/>
              <a:gd name="connsiteY49" fmla="*/ 4733925 h 4781550"/>
              <a:gd name="connsiteX50" fmla="*/ 1771650 w 3419475"/>
              <a:gd name="connsiteY50" fmla="*/ 4781550 h 4781550"/>
              <a:gd name="connsiteX51" fmla="*/ 1857375 w 3419475"/>
              <a:gd name="connsiteY51" fmla="*/ 4695825 h 4781550"/>
              <a:gd name="connsiteX52" fmla="*/ 1943100 w 3419475"/>
              <a:gd name="connsiteY52" fmla="*/ 4705350 h 4781550"/>
              <a:gd name="connsiteX53" fmla="*/ 1905000 w 3419475"/>
              <a:gd name="connsiteY53" fmla="*/ 4648200 h 4781550"/>
              <a:gd name="connsiteX54" fmla="*/ 1905000 w 3419475"/>
              <a:gd name="connsiteY54" fmla="*/ 4572000 h 4781550"/>
              <a:gd name="connsiteX55" fmla="*/ 2047875 w 3419475"/>
              <a:gd name="connsiteY55" fmla="*/ 4591050 h 4781550"/>
              <a:gd name="connsiteX56" fmla="*/ 2133600 w 3419475"/>
              <a:gd name="connsiteY56" fmla="*/ 4543425 h 4781550"/>
              <a:gd name="connsiteX57" fmla="*/ 2105025 w 3419475"/>
              <a:gd name="connsiteY57" fmla="*/ 4391025 h 4781550"/>
              <a:gd name="connsiteX58" fmla="*/ 2171700 w 3419475"/>
              <a:gd name="connsiteY58" fmla="*/ 4343400 h 4781550"/>
              <a:gd name="connsiteX59" fmla="*/ 2143125 w 3419475"/>
              <a:gd name="connsiteY59" fmla="*/ 4305300 h 4781550"/>
              <a:gd name="connsiteX60" fmla="*/ 1981200 w 3419475"/>
              <a:gd name="connsiteY60" fmla="*/ 4324350 h 4781550"/>
              <a:gd name="connsiteX61" fmla="*/ 1905000 w 3419475"/>
              <a:gd name="connsiteY61" fmla="*/ 4448175 h 4781550"/>
              <a:gd name="connsiteX62" fmla="*/ 1866900 w 3419475"/>
              <a:gd name="connsiteY62" fmla="*/ 4505325 h 4781550"/>
              <a:gd name="connsiteX63" fmla="*/ 1714500 w 3419475"/>
              <a:gd name="connsiteY63" fmla="*/ 4552950 h 4781550"/>
              <a:gd name="connsiteX64" fmla="*/ 1581150 w 3419475"/>
              <a:gd name="connsiteY64" fmla="*/ 4524375 h 4781550"/>
              <a:gd name="connsiteX65" fmla="*/ 1466850 w 3419475"/>
              <a:gd name="connsiteY65" fmla="*/ 4343400 h 4781550"/>
              <a:gd name="connsiteX66" fmla="*/ 1457325 w 3419475"/>
              <a:gd name="connsiteY66" fmla="*/ 4191000 h 4781550"/>
              <a:gd name="connsiteX67" fmla="*/ 1466850 w 3419475"/>
              <a:gd name="connsiteY67" fmla="*/ 4038600 h 4781550"/>
              <a:gd name="connsiteX68" fmla="*/ 1504950 w 3419475"/>
              <a:gd name="connsiteY68" fmla="*/ 3886200 h 4781550"/>
              <a:gd name="connsiteX69" fmla="*/ 1647825 w 3419475"/>
              <a:gd name="connsiteY69" fmla="*/ 3790950 h 4781550"/>
              <a:gd name="connsiteX70" fmla="*/ 1781175 w 3419475"/>
              <a:gd name="connsiteY70" fmla="*/ 3781425 h 4781550"/>
              <a:gd name="connsiteX71" fmla="*/ 1857375 w 3419475"/>
              <a:gd name="connsiteY71" fmla="*/ 3781425 h 4781550"/>
              <a:gd name="connsiteX72" fmla="*/ 1981200 w 3419475"/>
              <a:gd name="connsiteY72" fmla="*/ 3810000 h 4781550"/>
              <a:gd name="connsiteX73" fmla="*/ 1962150 w 3419475"/>
              <a:gd name="connsiteY73" fmla="*/ 3676650 h 4781550"/>
              <a:gd name="connsiteX74" fmla="*/ 2066925 w 3419475"/>
              <a:gd name="connsiteY74" fmla="*/ 3695700 h 4781550"/>
              <a:gd name="connsiteX75" fmla="*/ 2190750 w 3419475"/>
              <a:gd name="connsiteY75" fmla="*/ 3733800 h 4781550"/>
              <a:gd name="connsiteX76" fmla="*/ 2247900 w 3419475"/>
              <a:gd name="connsiteY76" fmla="*/ 3724275 h 4781550"/>
              <a:gd name="connsiteX77" fmla="*/ 2343150 w 3419475"/>
              <a:gd name="connsiteY77" fmla="*/ 3762375 h 4781550"/>
              <a:gd name="connsiteX78" fmla="*/ 2381250 w 3419475"/>
              <a:gd name="connsiteY78" fmla="*/ 3857625 h 4781550"/>
              <a:gd name="connsiteX79" fmla="*/ 2466975 w 3419475"/>
              <a:gd name="connsiteY79" fmla="*/ 3990975 h 4781550"/>
              <a:gd name="connsiteX80" fmla="*/ 2466975 w 3419475"/>
              <a:gd name="connsiteY80" fmla="*/ 3990975 h 4781550"/>
              <a:gd name="connsiteX81" fmla="*/ 2562225 w 3419475"/>
              <a:gd name="connsiteY81" fmla="*/ 3886200 h 4781550"/>
              <a:gd name="connsiteX82" fmla="*/ 2495550 w 3419475"/>
              <a:gd name="connsiteY82" fmla="*/ 3790950 h 4781550"/>
              <a:gd name="connsiteX83" fmla="*/ 2447925 w 3419475"/>
              <a:gd name="connsiteY83" fmla="*/ 3638550 h 4781550"/>
              <a:gd name="connsiteX84" fmla="*/ 2419350 w 3419475"/>
              <a:gd name="connsiteY84" fmla="*/ 3552825 h 4781550"/>
              <a:gd name="connsiteX85" fmla="*/ 2486025 w 3419475"/>
              <a:gd name="connsiteY85" fmla="*/ 3438525 h 4781550"/>
              <a:gd name="connsiteX86" fmla="*/ 2609850 w 3419475"/>
              <a:gd name="connsiteY86" fmla="*/ 3295650 h 4781550"/>
              <a:gd name="connsiteX87" fmla="*/ 2676525 w 3419475"/>
              <a:gd name="connsiteY87" fmla="*/ 3152775 h 4781550"/>
              <a:gd name="connsiteX88" fmla="*/ 2657475 w 3419475"/>
              <a:gd name="connsiteY88" fmla="*/ 2952750 h 4781550"/>
              <a:gd name="connsiteX89" fmla="*/ 2733675 w 3419475"/>
              <a:gd name="connsiteY89" fmla="*/ 2828925 h 4781550"/>
              <a:gd name="connsiteX90" fmla="*/ 2800350 w 3419475"/>
              <a:gd name="connsiteY90" fmla="*/ 2714625 h 4781550"/>
              <a:gd name="connsiteX91" fmla="*/ 2828925 w 3419475"/>
              <a:gd name="connsiteY91" fmla="*/ 2619375 h 4781550"/>
              <a:gd name="connsiteX92" fmla="*/ 2828925 w 3419475"/>
              <a:gd name="connsiteY92" fmla="*/ 2533650 h 4781550"/>
              <a:gd name="connsiteX93" fmla="*/ 2847975 w 3419475"/>
              <a:gd name="connsiteY93" fmla="*/ 2476500 h 4781550"/>
              <a:gd name="connsiteX94" fmla="*/ 2924175 w 3419475"/>
              <a:gd name="connsiteY94" fmla="*/ 2409825 h 4781550"/>
              <a:gd name="connsiteX95" fmla="*/ 2952750 w 3419475"/>
              <a:gd name="connsiteY95" fmla="*/ 2400300 h 4781550"/>
              <a:gd name="connsiteX96" fmla="*/ 2981325 w 3419475"/>
              <a:gd name="connsiteY96" fmla="*/ 2495550 h 4781550"/>
              <a:gd name="connsiteX97" fmla="*/ 3152775 w 3419475"/>
              <a:gd name="connsiteY97" fmla="*/ 2295525 h 4781550"/>
              <a:gd name="connsiteX98" fmla="*/ 3200400 w 3419475"/>
              <a:gd name="connsiteY98" fmla="*/ 2181225 h 4781550"/>
              <a:gd name="connsiteX99" fmla="*/ 3143250 w 3419475"/>
              <a:gd name="connsiteY99" fmla="*/ 2124075 h 4781550"/>
              <a:gd name="connsiteX100" fmla="*/ 3048000 w 3419475"/>
              <a:gd name="connsiteY100" fmla="*/ 2209800 h 4781550"/>
              <a:gd name="connsiteX101" fmla="*/ 2990850 w 3419475"/>
              <a:gd name="connsiteY101" fmla="*/ 2219325 h 4781550"/>
              <a:gd name="connsiteX102" fmla="*/ 2895600 w 3419475"/>
              <a:gd name="connsiteY102" fmla="*/ 2171700 h 4781550"/>
              <a:gd name="connsiteX103" fmla="*/ 2886075 w 3419475"/>
              <a:gd name="connsiteY103" fmla="*/ 2085975 h 4781550"/>
              <a:gd name="connsiteX104" fmla="*/ 3057525 w 3419475"/>
              <a:gd name="connsiteY104" fmla="*/ 1914525 h 4781550"/>
              <a:gd name="connsiteX105" fmla="*/ 3114675 w 3419475"/>
              <a:gd name="connsiteY105" fmla="*/ 1828800 h 4781550"/>
              <a:gd name="connsiteX106" fmla="*/ 3133725 w 3419475"/>
              <a:gd name="connsiteY106" fmla="*/ 2038350 h 4781550"/>
              <a:gd name="connsiteX107" fmla="*/ 3257550 w 3419475"/>
              <a:gd name="connsiteY107" fmla="*/ 2057400 h 4781550"/>
              <a:gd name="connsiteX108" fmla="*/ 3324225 w 3419475"/>
              <a:gd name="connsiteY108" fmla="*/ 1981200 h 4781550"/>
              <a:gd name="connsiteX109" fmla="*/ 3409950 w 3419475"/>
              <a:gd name="connsiteY109" fmla="*/ 2000250 h 4781550"/>
              <a:gd name="connsiteX110" fmla="*/ 3419475 w 3419475"/>
              <a:gd name="connsiteY110" fmla="*/ 1924050 h 4781550"/>
              <a:gd name="connsiteX111" fmla="*/ 3333750 w 3419475"/>
              <a:gd name="connsiteY111" fmla="*/ 1847850 h 4781550"/>
              <a:gd name="connsiteX112" fmla="*/ 3143250 w 3419475"/>
              <a:gd name="connsiteY112" fmla="*/ 1752600 h 4781550"/>
              <a:gd name="connsiteX113" fmla="*/ 3067050 w 3419475"/>
              <a:gd name="connsiteY113" fmla="*/ 1628775 h 4781550"/>
              <a:gd name="connsiteX114" fmla="*/ 2828925 w 3419475"/>
              <a:gd name="connsiteY114" fmla="*/ 1600200 h 4781550"/>
              <a:gd name="connsiteX115" fmla="*/ 2657475 w 3419475"/>
              <a:gd name="connsiteY115" fmla="*/ 1466850 h 4781550"/>
              <a:gd name="connsiteX116" fmla="*/ 2505075 w 3419475"/>
              <a:gd name="connsiteY116" fmla="*/ 1390650 h 4781550"/>
              <a:gd name="connsiteX117" fmla="*/ 2428875 w 3419475"/>
              <a:gd name="connsiteY117" fmla="*/ 1209675 h 4781550"/>
              <a:gd name="connsiteX118" fmla="*/ 2295525 w 3419475"/>
              <a:gd name="connsiteY118" fmla="*/ 1085850 h 4781550"/>
              <a:gd name="connsiteX119" fmla="*/ 2390775 w 3419475"/>
              <a:gd name="connsiteY119" fmla="*/ 1038225 h 4781550"/>
              <a:gd name="connsiteX120" fmla="*/ 2371725 w 3419475"/>
              <a:gd name="connsiteY120" fmla="*/ 952500 h 4781550"/>
              <a:gd name="connsiteX121" fmla="*/ 2171700 w 3419475"/>
              <a:gd name="connsiteY121" fmla="*/ 914400 h 4781550"/>
              <a:gd name="connsiteX122" fmla="*/ 2066925 w 3419475"/>
              <a:gd name="connsiteY122" fmla="*/ 800100 h 4781550"/>
              <a:gd name="connsiteX123" fmla="*/ 1895475 w 3419475"/>
              <a:gd name="connsiteY123" fmla="*/ 733425 h 4781550"/>
              <a:gd name="connsiteX124" fmla="*/ 1771650 w 3419475"/>
              <a:gd name="connsiteY124" fmla="*/ 676275 h 4781550"/>
              <a:gd name="connsiteX125" fmla="*/ 1704975 w 3419475"/>
              <a:gd name="connsiteY125" fmla="*/ 581025 h 4781550"/>
              <a:gd name="connsiteX126" fmla="*/ 1704975 w 3419475"/>
              <a:gd name="connsiteY126" fmla="*/ 485775 h 4781550"/>
              <a:gd name="connsiteX127" fmla="*/ 1685925 w 3419475"/>
              <a:gd name="connsiteY127" fmla="*/ 390525 h 4781550"/>
              <a:gd name="connsiteX128" fmla="*/ 1685925 w 3419475"/>
              <a:gd name="connsiteY128" fmla="*/ 285750 h 4781550"/>
              <a:gd name="connsiteX129" fmla="*/ 1724025 w 3419475"/>
              <a:gd name="connsiteY129" fmla="*/ 219075 h 4781550"/>
              <a:gd name="connsiteX130" fmla="*/ 1743075 w 3419475"/>
              <a:gd name="connsiteY130" fmla="*/ 0 h 4781550"/>
              <a:gd name="connsiteX131" fmla="*/ 1562100 w 3419475"/>
              <a:gd name="connsiteY131" fmla="*/ 9525 h 4781550"/>
              <a:gd name="connsiteX132" fmla="*/ 1466850 w 3419475"/>
              <a:gd name="connsiteY132" fmla="*/ 123825 h 4781550"/>
              <a:gd name="connsiteX133" fmla="*/ 1409700 w 3419475"/>
              <a:gd name="connsiteY133" fmla="*/ 209550 h 4781550"/>
              <a:gd name="connsiteX134" fmla="*/ 1400175 w 3419475"/>
              <a:gd name="connsiteY134" fmla="*/ 276225 h 4781550"/>
              <a:gd name="connsiteX135" fmla="*/ 1390650 w 3419475"/>
              <a:gd name="connsiteY135" fmla="*/ 390525 h 4781550"/>
              <a:gd name="connsiteX136" fmla="*/ 1285875 w 3419475"/>
              <a:gd name="connsiteY136" fmla="*/ 333375 h 4781550"/>
              <a:gd name="connsiteX137" fmla="*/ 1162050 w 3419475"/>
              <a:gd name="connsiteY137" fmla="*/ 342900 h 4781550"/>
              <a:gd name="connsiteX138" fmla="*/ 1162050 w 3419475"/>
              <a:gd name="connsiteY138" fmla="*/ 419100 h 4781550"/>
              <a:gd name="connsiteX139" fmla="*/ 1066800 w 3419475"/>
              <a:gd name="connsiteY139" fmla="*/ 428625 h 4781550"/>
              <a:gd name="connsiteX140" fmla="*/ 952500 w 3419475"/>
              <a:gd name="connsiteY140" fmla="*/ 485775 h 4781550"/>
              <a:gd name="connsiteX141" fmla="*/ 962025 w 3419475"/>
              <a:gd name="connsiteY141" fmla="*/ 581025 h 4781550"/>
              <a:gd name="connsiteX142" fmla="*/ 895350 w 3419475"/>
              <a:gd name="connsiteY142" fmla="*/ 619125 h 4781550"/>
              <a:gd name="connsiteX143" fmla="*/ 847725 w 3419475"/>
              <a:gd name="connsiteY143" fmla="*/ 647700 h 4781550"/>
              <a:gd name="connsiteX144" fmla="*/ 800100 w 3419475"/>
              <a:gd name="connsiteY144" fmla="*/ 752475 h 4781550"/>
              <a:gd name="connsiteX145" fmla="*/ 781050 w 3419475"/>
              <a:gd name="connsiteY145" fmla="*/ 828675 h 4781550"/>
              <a:gd name="connsiteX146" fmla="*/ 752475 w 3419475"/>
              <a:gd name="connsiteY146" fmla="*/ 885825 h 4781550"/>
              <a:gd name="connsiteX147" fmla="*/ 657225 w 3419475"/>
              <a:gd name="connsiteY147" fmla="*/ 790575 h 4781550"/>
              <a:gd name="connsiteX148" fmla="*/ 628650 w 3419475"/>
              <a:gd name="connsiteY148" fmla="*/ 809625 h 4781550"/>
              <a:gd name="connsiteX149" fmla="*/ 628650 w 3419475"/>
              <a:gd name="connsiteY149" fmla="*/ 809625 h 4781550"/>
              <a:gd name="connsiteX150" fmla="*/ 504825 w 3419475"/>
              <a:gd name="connsiteY150" fmla="*/ 78105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419475" h="4781550">
                <a:moveTo>
                  <a:pt x="428625" y="752475"/>
                </a:moveTo>
                <a:lnTo>
                  <a:pt x="0" y="1276350"/>
                </a:lnTo>
                <a:lnTo>
                  <a:pt x="76200" y="1371600"/>
                </a:lnTo>
                <a:lnTo>
                  <a:pt x="104775" y="1447800"/>
                </a:lnTo>
                <a:lnTo>
                  <a:pt x="171450" y="1466850"/>
                </a:lnTo>
                <a:lnTo>
                  <a:pt x="180975" y="1552575"/>
                </a:lnTo>
                <a:lnTo>
                  <a:pt x="180975" y="1714500"/>
                </a:lnTo>
                <a:lnTo>
                  <a:pt x="123825" y="1857375"/>
                </a:lnTo>
                <a:lnTo>
                  <a:pt x="104775" y="1952625"/>
                </a:lnTo>
                <a:lnTo>
                  <a:pt x="133350" y="2047875"/>
                </a:lnTo>
                <a:lnTo>
                  <a:pt x="123825" y="2162175"/>
                </a:lnTo>
                <a:lnTo>
                  <a:pt x="142875" y="2219325"/>
                </a:lnTo>
                <a:lnTo>
                  <a:pt x="200025" y="2314575"/>
                </a:lnTo>
                <a:lnTo>
                  <a:pt x="161925" y="2428875"/>
                </a:lnTo>
                <a:lnTo>
                  <a:pt x="85725" y="2676525"/>
                </a:lnTo>
                <a:lnTo>
                  <a:pt x="38100" y="2838450"/>
                </a:lnTo>
                <a:lnTo>
                  <a:pt x="28575" y="2981325"/>
                </a:lnTo>
                <a:lnTo>
                  <a:pt x="85725" y="3114675"/>
                </a:lnTo>
                <a:lnTo>
                  <a:pt x="171450" y="3305175"/>
                </a:lnTo>
                <a:lnTo>
                  <a:pt x="247650" y="3438525"/>
                </a:lnTo>
                <a:lnTo>
                  <a:pt x="342900" y="3533775"/>
                </a:lnTo>
                <a:lnTo>
                  <a:pt x="352425" y="3705225"/>
                </a:lnTo>
                <a:lnTo>
                  <a:pt x="447675" y="3867150"/>
                </a:lnTo>
                <a:lnTo>
                  <a:pt x="552450" y="4086225"/>
                </a:lnTo>
                <a:lnTo>
                  <a:pt x="647700" y="4200525"/>
                </a:lnTo>
                <a:lnTo>
                  <a:pt x="647700" y="4200525"/>
                </a:lnTo>
                <a:lnTo>
                  <a:pt x="676275" y="4143375"/>
                </a:lnTo>
                <a:lnTo>
                  <a:pt x="676275" y="4143375"/>
                </a:lnTo>
                <a:lnTo>
                  <a:pt x="542925" y="3886200"/>
                </a:lnTo>
                <a:lnTo>
                  <a:pt x="476250" y="3733800"/>
                </a:lnTo>
                <a:lnTo>
                  <a:pt x="438150" y="3714750"/>
                </a:lnTo>
                <a:lnTo>
                  <a:pt x="447675" y="3552825"/>
                </a:lnTo>
                <a:lnTo>
                  <a:pt x="504825" y="3609975"/>
                </a:lnTo>
                <a:lnTo>
                  <a:pt x="533400" y="3733800"/>
                </a:lnTo>
                <a:lnTo>
                  <a:pt x="609600" y="3848100"/>
                </a:lnTo>
                <a:lnTo>
                  <a:pt x="666750" y="3933825"/>
                </a:lnTo>
                <a:lnTo>
                  <a:pt x="781050" y="4000500"/>
                </a:lnTo>
                <a:lnTo>
                  <a:pt x="790575" y="4095750"/>
                </a:lnTo>
                <a:lnTo>
                  <a:pt x="847725" y="4181475"/>
                </a:lnTo>
                <a:lnTo>
                  <a:pt x="885825" y="4229100"/>
                </a:lnTo>
                <a:lnTo>
                  <a:pt x="885825" y="4229100"/>
                </a:lnTo>
                <a:lnTo>
                  <a:pt x="942975" y="4362450"/>
                </a:lnTo>
                <a:lnTo>
                  <a:pt x="942975" y="4476750"/>
                </a:lnTo>
                <a:lnTo>
                  <a:pt x="1104900" y="4600575"/>
                </a:lnTo>
                <a:lnTo>
                  <a:pt x="1266825" y="4676775"/>
                </a:lnTo>
                <a:lnTo>
                  <a:pt x="1457325" y="4752975"/>
                </a:lnTo>
                <a:lnTo>
                  <a:pt x="1533525" y="4762500"/>
                </a:lnTo>
                <a:lnTo>
                  <a:pt x="1638300" y="4733925"/>
                </a:lnTo>
                <a:lnTo>
                  <a:pt x="1600200" y="4695825"/>
                </a:lnTo>
                <a:lnTo>
                  <a:pt x="1704975" y="4733925"/>
                </a:lnTo>
                <a:lnTo>
                  <a:pt x="1771650" y="4781550"/>
                </a:lnTo>
                <a:lnTo>
                  <a:pt x="1857375" y="4695825"/>
                </a:lnTo>
                <a:lnTo>
                  <a:pt x="1943100" y="4705350"/>
                </a:lnTo>
                <a:lnTo>
                  <a:pt x="1905000" y="4648200"/>
                </a:lnTo>
                <a:lnTo>
                  <a:pt x="1905000" y="4572000"/>
                </a:lnTo>
                <a:lnTo>
                  <a:pt x="2047875" y="4591050"/>
                </a:lnTo>
                <a:lnTo>
                  <a:pt x="2133600" y="4543425"/>
                </a:lnTo>
                <a:lnTo>
                  <a:pt x="2105025" y="4391025"/>
                </a:lnTo>
                <a:lnTo>
                  <a:pt x="2171700" y="4343400"/>
                </a:lnTo>
                <a:lnTo>
                  <a:pt x="2143125" y="4305300"/>
                </a:lnTo>
                <a:lnTo>
                  <a:pt x="1981200" y="4324350"/>
                </a:lnTo>
                <a:lnTo>
                  <a:pt x="1905000" y="4448175"/>
                </a:lnTo>
                <a:lnTo>
                  <a:pt x="1866900" y="4505325"/>
                </a:lnTo>
                <a:lnTo>
                  <a:pt x="1714500" y="4552950"/>
                </a:lnTo>
                <a:lnTo>
                  <a:pt x="1581150" y="4524375"/>
                </a:lnTo>
                <a:lnTo>
                  <a:pt x="1466850" y="4343400"/>
                </a:lnTo>
                <a:lnTo>
                  <a:pt x="1457325" y="4191000"/>
                </a:lnTo>
                <a:lnTo>
                  <a:pt x="1466850" y="4038600"/>
                </a:lnTo>
                <a:lnTo>
                  <a:pt x="1504950" y="3886200"/>
                </a:lnTo>
                <a:lnTo>
                  <a:pt x="1647825" y="3790950"/>
                </a:lnTo>
                <a:lnTo>
                  <a:pt x="1781175" y="3781425"/>
                </a:lnTo>
                <a:lnTo>
                  <a:pt x="1857375" y="3781425"/>
                </a:lnTo>
                <a:lnTo>
                  <a:pt x="1981200" y="3810000"/>
                </a:lnTo>
                <a:lnTo>
                  <a:pt x="1962150" y="3676650"/>
                </a:lnTo>
                <a:lnTo>
                  <a:pt x="2066925" y="3695700"/>
                </a:lnTo>
                <a:lnTo>
                  <a:pt x="2190750" y="3733800"/>
                </a:lnTo>
                <a:lnTo>
                  <a:pt x="2247900" y="3724275"/>
                </a:lnTo>
                <a:lnTo>
                  <a:pt x="2343150" y="3762375"/>
                </a:lnTo>
                <a:lnTo>
                  <a:pt x="2381250" y="3857625"/>
                </a:lnTo>
                <a:lnTo>
                  <a:pt x="2466975" y="3990975"/>
                </a:lnTo>
                <a:lnTo>
                  <a:pt x="2466975" y="3990975"/>
                </a:lnTo>
                <a:lnTo>
                  <a:pt x="2562225" y="3886200"/>
                </a:lnTo>
                <a:lnTo>
                  <a:pt x="2495550" y="3790950"/>
                </a:lnTo>
                <a:lnTo>
                  <a:pt x="2447925" y="3638550"/>
                </a:lnTo>
                <a:lnTo>
                  <a:pt x="2419350" y="3552825"/>
                </a:lnTo>
                <a:lnTo>
                  <a:pt x="2486025" y="3438525"/>
                </a:lnTo>
                <a:lnTo>
                  <a:pt x="2609850" y="3295650"/>
                </a:lnTo>
                <a:lnTo>
                  <a:pt x="2676525" y="3152775"/>
                </a:lnTo>
                <a:lnTo>
                  <a:pt x="2657475" y="2952750"/>
                </a:lnTo>
                <a:lnTo>
                  <a:pt x="2733675" y="2828925"/>
                </a:lnTo>
                <a:lnTo>
                  <a:pt x="2800350" y="2714625"/>
                </a:lnTo>
                <a:lnTo>
                  <a:pt x="2828925" y="2619375"/>
                </a:lnTo>
                <a:lnTo>
                  <a:pt x="2828925" y="2533650"/>
                </a:lnTo>
                <a:lnTo>
                  <a:pt x="2847975" y="2476500"/>
                </a:lnTo>
                <a:lnTo>
                  <a:pt x="2924175" y="2409825"/>
                </a:lnTo>
                <a:lnTo>
                  <a:pt x="2952750" y="2400300"/>
                </a:lnTo>
                <a:lnTo>
                  <a:pt x="2981325" y="2495550"/>
                </a:lnTo>
                <a:lnTo>
                  <a:pt x="3152775" y="2295525"/>
                </a:lnTo>
                <a:lnTo>
                  <a:pt x="3200400" y="2181225"/>
                </a:lnTo>
                <a:lnTo>
                  <a:pt x="3143250" y="2124075"/>
                </a:lnTo>
                <a:lnTo>
                  <a:pt x="3048000" y="2209800"/>
                </a:lnTo>
                <a:lnTo>
                  <a:pt x="2990850" y="2219325"/>
                </a:lnTo>
                <a:lnTo>
                  <a:pt x="2895600" y="2171700"/>
                </a:lnTo>
                <a:lnTo>
                  <a:pt x="2886075" y="2085975"/>
                </a:lnTo>
                <a:lnTo>
                  <a:pt x="3057525" y="1914525"/>
                </a:lnTo>
                <a:lnTo>
                  <a:pt x="3114675" y="1828800"/>
                </a:lnTo>
                <a:lnTo>
                  <a:pt x="3133725" y="2038350"/>
                </a:lnTo>
                <a:lnTo>
                  <a:pt x="3257550" y="2057400"/>
                </a:lnTo>
                <a:lnTo>
                  <a:pt x="3324225" y="1981200"/>
                </a:lnTo>
                <a:lnTo>
                  <a:pt x="3409950" y="2000250"/>
                </a:lnTo>
                <a:lnTo>
                  <a:pt x="3419475" y="1924050"/>
                </a:lnTo>
                <a:lnTo>
                  <a:pt x="3333750" y="1847850"/>
                </a:lnTo>
                <a:lnTo>
                  <a:pt x="3143250" y="1752600"/>
                </a:lnTo>
                <a:lnTo>
                  <a:pt x="3067050" y="1628775"/>
                </a:lnTo>
                <a:lnTo>
                  <a:pt x="2828925" y="1600200"/>
                </a:lnTo>
                <a:lnTo>
                  <a:pt x="2657475" y="1466850"/>
                </a:lnTo>
                <a:lnTo>
                  <a:pt x="2505075" y="1390650"/>
                </a:lnTo>
                <a:lnTo>
                  <a:pt x="2428875" y="1209675"/>
                </a:lnTo>
                <a:lnTo>
                  <a:pt x="2295525" y="1085850"/>
                </a:lnTo>
                <a:lnTo>
                  <a:pt x="2390775" y="1038225"/>
                </a:lnTo>
                <a:lnTo>
                  <a:pt x="2371725" y="952500"/>
                </a:lnTo>
                <a:lnTo>
                  <a:pt x="2171700" y="914400"/>
                </a:lnTo>
                <a:lnTo>
                  <a:pt x="2066925" y="800100"/>
                </a:lnTo>
                <a:lnTo>
                  <a:pt x="1895475" y="733425"/>
                </a:lnTo>
                <a:lnTo>
                  <a:pt x="1771650" y="676275"/>
                </a:lnTo>
                <a:lnTo>
                  <a:pt x="1704975" y="581025"/>
                </a:lnTo>
                <a:lnTo>
                  <a:pt x="1704975" y="485775"/>
                </a:lnTo>
                <a:lnTo>
                  <a:pt x="1685925" y="390525"/>
                </a:lnTo>
                <a:lnTo>
                  <a:pt x="1685925" y="285750"/>
                </a:lnTo>
                <a:lnTo>
                  <a:pt x="1724025" y="219075"/>
                </a:lnTo>
                <a:lnTo>
                  <a:pt x="1743075" y="0"/>
                </a:lnTo>
                <a:lnTo>
                  <a:pt x="1562100" y="9525"/>
                </a:lnTo>
                <a:lnTo>
                  <a:pt x="1466850" y="123825"/>
                </a:lnTo>
                <a:lnTo>
                  <a:pt x="1409700" y="209550"/>
                </a:lnTo>
                <a:lnTo>
                  <a:pt x="1400175" y="276225"/>
                </a:lnTo>
                <a:lnTo>
                  <a:pt x="1390650" y="390525"/>
                </a:lnTo>
                <a:lnTo>
                  <a:pt x="1285875" y="333375"/>
                </a:lnTo>
                <a:lnTo>
                  <a:pt x="1162050" y="342900"/>
                </a:lnTo>
                <a:lnTo>
                  <a:pt x="1162050" y="419100"/>
                </a:lnTo>
                <a:lnTo>
                  <a:pt x="1066800" y="428625"/>
                </a:lnTo>
                <a:lnTo>
                  <a:pt x="952500" y="485775"/>
                </a:lnTo>
                <a:lnTo>
                  <a:pt x="962025" y="581025"/>
                </a:lnTo>
                <a:lnTo>
                  <a:pt x="895350" y="619125"/>
                </a:lnTo>
                <a:lnTo>
                  <a:pt x="847725" y="647700"/>
                </a:lnTo>
                <a:lnTo>
                  <a:pt x="800100" y="752475"/>
                </a:lnTo>
                <a:lnTo>
                  <a:pt x="781050" y="828675"/>
                </a:lnTo>
                <a:lnTo>
                  <a:pt x="752475" y="885825"/>
                </a:lnTo>
                <a:lnTo>
                  <a:pt x="657225" y="790575"/>
                </a:lnTo>
                <a:lnTo>
                  <a:pt x="628650" y="809625"/>
                </a:lnTo>
                <a:lnTo>
                  <a:pt x="628650" y="809625"/>
                </a:lnTo>
                <a:lnTo>
                  <a:pt x="504825" y="7810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3628738" y="1918830"/>
            <a:ext cx="161925" cy="38100"/>
          </a:xfrm>
          <a:custGeom>
            <a:avLst/>
            <a:gdLst>
              <a:gd name="connsiteX0" fmla="*/ 0 w 161925"/>
              <a:gd name="connsiteY0" fmla="*/ 0 h 38100"/>
              <a:gd name="connsiteX1" fmla="*/ 161925 w 161925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25" h="38100">
                <a:moveTo>
                  <a:pt x="0" y="0"/>
                </a:moveTo>
                <a:lnTo>
                  <a:pt x="161925" y="381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23"/>
          <p:cNvGrpSpPr/>
          <p:nvPr/>
        </p:nvGrpSpPr>
        <p:grpSpPr>
          <a:xfrm>
            <a:off x="129655" y="811888"/>
            <a:ext cx="2156872" cy="1104944"/>
            <a:chOff x="251520" y="1120886"/>
            <a:chExt cx="8568955" cy="4389791"/>
          </a:xfrm>
        </p:grpSpPr>
        <p:grpSp>
          <p:nvGrpSpPr>
            <p:cNvPr id="30" name="Grupo 29"/>
            <p:cNvGrpSpPr/>
            <p:nvPr/>
          </p:nvGrpSpPr>
          <p:grpSpPr>
            <a:xfrm>
              <a:off x="251520" y="1120886"/>
              <a:ext cx="8568955" cy="4389791"/>
              <a:chOff x="35446" y="1120886"/>
              <a:chExt cx="9144000" cy="4684378"/>
            </a:xfrm>
          </p:grpSpPr>
          <p:pic>
            <p:nvPicPr>
              <p:cNvPr id="54" name="Picture 4" descr="C:\Users\LAK\Desktop\mapa-mundi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6" y="1120886"/>
                <a:ext cx="9144000" cy="4684378"/>
              </a:xfrm>
              <a:prstGeom prst="rect">
                <a:avLst/>
              </a:prstGeom>
              <a:solidFill>
                <a:schemeClr val="accent3">
                  <a:lumMod val="75000"/>
                  <a:alpha val="69000"/>
                </a:schemeClr>
              </a:solidFill>
            </p:spPr>
          </p:pic>
          <p:sp>
            <p:nvSpPr>
              <p:cNvPr id="60" name="Forma livre 59"/>
              <p:cNvSpPr/>
              <p:nvPr/>
            </p:nvSpPr>
            <p:spPr>
              <a:xfrm>
                <a:off x="2374106" y="2990379"/>
                <a:ext cx="47625" cy="78581"/>
              </a:xfrm>
              <a:custGeom>
                <a:avLst/>
                <a:gdLst>
                  <a:gd name="connsiteX0" fmla="*/ 9525 w 47625"/>
                  <a:gd name="connsiteY0" fmla="*/ 78581 h 78581"/>
                  <a:gd name="connsiteX1" fmla="*/ 0 w 47625"/>
                  <a:gd name="connsiteY1" fmla="*/ 19050 h 78581"/>
                  <a:gd name="connsiteX2" fmla="*/ 47625 w 47625"/>
                  <a:gd name="connsiteY2" fmla="*/ 0 h 78581"/>
                  <a:gd name="connsiteX3" fmla="*/ 9525 w 47625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78581">
                    <a:moveTo>
                      <a:pt x="9525" y="78581"/>
                    </a:moveTo>
                    <a:lnTo>
                      <a:pt x="0" y="19050"/>
                    </a:lnTo>
                    <a:lnTo>
                      <a:pt x="47625" y="0"/>
                    </a:lnTo>
                    <a:lnTo>
                      <a:pt x="9525" y="78581"/>
                    </a:lnTo>
                    <a:close/>
                  </a:path>
                </a:pathLst>
              </a:custGeom>
              <a:solidFill>
                <a:srgbClr val="FF0000">
                  <a:alpha val="86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Forma livre 41"/>
            <p:cNvSpPr/>
            <p:nvPr/>
          </p:nvSpPr>
          <p:spPr>
            <a:xfrm>
              <a:off x="1879600" y="1262743"/>
              <a:ext cx="1770743" cy="947057"/>
            </a:xfrm>
            <a:custGeom>
              <a:avLst/>
              <a:gdLst>
                <a:gd name="connsiteX0" fmla="*/ 101600 w 1770743"/>
                <a:gd name="connsiteY0" fmla="*/ 769257 h 947057"/>
                <a:gd name="connsiteX1" fmla="*/ 791029 w 1770743"/>
                <a:gd name="connsiteY1" fmla="*/ 780143 h 947057"/>
                <a:gd name="connsiteX2" fmla="*/ 903514 w 1770743"/>
                <a:gd name="connsiteY2" fmla="*/ 841828 h 947057"/>
                <a:gd name="connsiteX3" fmla="*/ 892629 w 1770743"/>
                <a:gd name="connsiteY3" fmla="*/ 896257 h 947057"/>
                <a:gd name="connsiteX4" fmla="*/ 896257 w 1770743"/>
                <a:gd name="connsiteY4" fmla="*/ 947057 h 947057"/>
                <a:gd name="connsiteX5" fmla="*/ 1081314 w 1770743"/>
                <a:gd name="connsiteY5" fmla="*/ 867228 h 947057"/>
                <a:gd name="connsiteX6" fmla="*/ 1168400 w 1770743"/>
                <a:gd name="connsiteY6" fmla="*/ 870857 h 947057"/>
                <a:gd name="connsiteX7" fmla="*/ 1248229 w 1770743"/>
                <a:gd name="connsiteY7" fmla="*/ 816428 h 947057"/>
                <a:gd name="connsiteX8" fmla="*/ 1244600 w 1770743"/>
                <a:gd name="connsiteY8" fmla="*/ 918028 h 947057"/>
                <a:gd name="connsiteX9" fmla="*/ 1534886 w 1770743"/>
                <a:gd name="connsiteY9" fmla="*/ 772886 h 947057"/>
                <a:gd name="connsiteX10" fmla="*/ 1436914 w 1770743"/>
                <a:gd name="connsiteY10" fmla="*/ 500743 h 947057"/>
                <a:gd name="connsiteX11" fmla="*/ 1353457 w 1770743"/>
                <a:gd name="connsiteY11" fmla="*/ 537028 h 947057"/>
                <a:gd name="connsiteX12" fmla="*/ 1331686 w 1770743"/>
                <a:gd name="connsiteY12" fmla="*/ 486228 h 947057"/>
                <a:gd name="connsiteX13" fmla="*/ 1302657 w 1770743"/>
                <a:gd name="connsiteY13" fmla="*/ 439057 h 947057"/>
                <a:gd name="connsiteX14" fmla="*/ 1436914 w 1770743"/>
                <a:gd name="connsiteY14" fmla="*/ 446314 h 947057"/>
                <a:gd name="connsiteX15" fmla="*/ 1494971 w 1770743"/>
                <a:gd name="connsiteY15" fmla="*/ 402771 h 947057"/>
                <a:gd name="connsiteX16" fmla="*/ 1498600 w 1770743"/>
                <a:gd name="connsiteY16" fmla="*/ 359228 h 947057"/>
                <a:gd name="connsiteX17" fmla="*/ 1582057 w 1770743"/>
                <a:gd name="connsiteY17" fmla="*/ 362857 h 947057"/>
                <a:gd name="connsiteX18" fmla="*/ 1415143 w 1770743"/>
                <a:gd name="connsiteY18" fmla="*/ 185057 h 947057"/>
                <a:gd name="connsiteX19" fmla="*/ 1451429 w 1770743"/>
                <a:gd name="connsiteY19" fmla="*/ 123371 h 947057"/>
                <a:gd name="connsiteX20" fmla="*/ 1770743 w 1770743"/>
                <a:gd name="connsiteY20" fmla="*/ 0 h 947057"/>
                <a:gd name="connsiteX21" fmla="*/ 1237343 w 1770743"/>
                <a:gd name="connsiteY21" fmla="*/ 61686 h 947057"/>
                <a:gd name="connsiteX22" fmla="*/ 914400 w 1770743"/>
                <a:gd name="connsiteY22" fmla="*/ 76200 h 947057"/>
                <a:gd name="connsiteX23" fmla="*/ 740229 w 1770743"/>
                <a:gd name="connsiteY23" fmla="*/ 123371 h 947057"/>
                <a:gd name="connsiteX24" fmla="*/ 674914 w 1770743"/>
                <a:gd name="connsiteY24" fmla="*/ 177800 h 947057"/>
                <a:gd name="connsiteX25" fmla="*/ 580571 w 1770743"/>
                <a:gd name="connsiteY25" fmla="*/ 235857 h 947057"/>
                <a:gd name="connsiteX26" fmla="*/ 471714 w 1770743"/>
                <a:gd name="connsiteY26" fmla="*/ 254000 h 947057"/>
                <a:gd name="connsiteX27" fmla="*/ 301171 w 1770743"/>
                <a:gd name="connsiteY27" fmla="*/ 301171 h 947057"/>
                <a:gd name="connsiteX28" fmla="*/ 246743 w 1770743"/>
                <a:gd name="connsiteY28" fmla="*/ 272143 h 947057"/>
                <a:gd name="connsiteX29" fmla="*/ 0 w 1770743"/>
                <a:gd name="connsiteY29" fmla="*/ 500743 h 947057"/>
                <a:gd name="connsiteX30" fmla="*/ 87086 w 1770743"/>
                <a:gd name="connsiteY30" fmla="*/ 522514 h 947057"/>
                <a:gd name="connsiteX31" fmla="*/ 90714 w 1770743"/>
                <a:gd name="connsiteY31" fmla="*/ 562428 h 947057"/>
                <a:gd name="connsiteX32" fmla="*/ 61686 w 1770743"/>
                <a:gd name="connsiteY32" fmla="*/ 642257 h 947057"/>
                <a:gd name="connsiteX33" fmla="*/ 32657 w 1770743"/>
                <a:gd name="connsiteY33" fmla="*/ 722086 h 947057"/>
                <a:gd name="connsiteX34" fmla="*/ 101600 w 1770743"/>
                <a:gd name="connsiteY34" fmla="*/ 769257 h 94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70743" h="947057">
                  <a:moveTo>
                    <a:pt x="101600" y="769257"/>
                  </a:moveTo>
                  <a:lnTo>
                    <a:pt x="791029" y="780143"/>
                  </a:lnTo>
                  <a:lnTo>
                    <a:pt x="903514" y="841828"/>
                  </a:lnTo>
                  <a:lnTo>
                    <a:pt x="892629" y="896257"/>
                  </a:lnTo>
                  <a:lnTo>
                    <a:pt x="896257" y="947057"/>
                  </a:lnTo>
                  <a:lnTo>
                    <a:pt x="1081314" y="867228"/>
                  </a:lnTo>
                  <a:lnTo>
                    <a:pt x="1168400" y="870857"/>
                  </a:lnTo>
                  <a:lnTo>
                    <a:pt x="1248229" y="816428"/>
                  </a:lnTo>
                  <a:lnTo>
                    <a:pt x="1244600" y="918028"/>
                  </a:lnTo>
                  <a:lnTo>
                    <a:pt x="1534886" y="772886"/>
                  </a:lnTo>
                  <a:lnTo>
                    <a:pt x="1436914" y="500743"/>
                  </a:lnTo>
                  <a:lnTo>
                    <a:pt x="1353457" y="537028"/>
                  </a:lnTo>
                  <a:lnTo>
                    <a:pt x="1331686" y="486228"/>
                  </a:lnTo>
                  <a:lnTo>
                    <a:pt x="1302657" y="439057"/>
                  </a:lnTo>
                  <a:lnTo>
                    <a:pt x="1436914" y="446314"/>
                  </a:lnTo>
                  <a:lnTo>
                    <a:pt x="1494971" y="402771"/>
                  </a:lnTo>
                  <a:lnTo>
                    <a:pt x="1498600" y="359228"/>
                  </a:lnTo>
                  <a:lnTo>
                    <a:pt x="1582057" y="362857"/>
                  </a:lnTo>
                  <a:lnTo>
                    <a:pt x="1415143" y="185057"/>
                  </a:lnTo>
                  <a:lnTo>
                    <a:pt x="1451429" y="123371"/>
                  </a:lnTo>
                  <a:lnTo>
                    <a:pt x="1770743" y="0"/>
                  </a:lnTo>
                  <a:lnTo>
                    <a:pt x="1237343" y="61686"/>
                  </a:lnTo>
                  <a:lnTo>
                    <a:pt x="914400" y="76200"/>
                  </a:lnTo>
                  <a:lnTo>
                    <a:pt x="740229" y="123371"/>
                  </a:lnTo>
                  <a:lnTo>
                    <a:pt x="674914" y="177800"/>
                  </a:lnTo>
                  <a:lnTo>
                    <a:pt x="580571" y="235857"/>
                  </a:lnTo>
                  <a:lnTo>
                    <a:pt x="471714" y="254000"/>
                  </a:lnTo>
                  <a:lnTo>
                    <a:pt x="301171" y="301171"/>
                  </a:lnTo>
                  <a:lnTo>
                    <a:pt x="246743" y="272143"/>
                  </a:lnTo>
                  <a:lnTo>
                    <a:pt x="0" y="500743"/>
                  </a:lnTo>
                  <a:lnTo>
                    <a:pt x="87086" y="522514"/>
                  </a:lnTo>
                  <a:lnTo>
                    <a:pt x="90714" y="562428"/>
                  </a:lnTo>
                  <a:lnTo>
                    <a:pt x="61686" y="642257"/>
                  </a:lnTo>
                  <a:lnTo>
                    <a:pt x="32657" y="722086"/>
                  </a:lnTo>
                  <a:lnTo>
                    <a:pt x="101600" y="76925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1819275" y="2031206"/>
              <a:ext cx="1302544" cy="659607"/>
            </a:xfrm>
            <a:custGeom>
              <a:avLst/>
              <a:gdLst>
                <a:gd name="connsiteX0" fmla="*/ 183356 w 1302544"/>
                <a:gd name="connsiteY0" fmla="*/ 0 h 659607"/>
                <a:gd name="connsiteX1" fmla="*/ 183356 w 1302544"/>
                <a:gd name="connsiteY1" fmla="*/ 0 h 659607"/>
                <a:gd name="connsiteX2" fmla="*/ 116681 w 1302544"/>
                <a:gd name="connsiteY2" fmla="*/ 42863 h 659607"/>
                <a:gd name="connsiteX3" fmla="*/ 45244 w 1302544"/>
                <a:gd name="connsiteY3" fmla="*/ 152400 h 659607"/>
                <a:gd name="connsiteX4" fmla="*/ 0 w 1302544"/>
                <a:gd name="connsiteY4" fmla="*/ 302419 h 659607"/>
                <a:gd name="connsiteX5" fmla="*/ 11906 w 1302544"/>
                <a:gd name="connsiteY5" fmla="*/ 402432 h 659607"/>
                <a:gd name="connsiteX6" fmla="*/ 59531 w 1302544"/>
                <a:gd name="connsiteY6" fmla="*/ 428625 h 659607"/>
                <a:gd name="connsiteX7" fmla="*/ 76200 w 1302544"/>
                <a:gd name="connsiteY7" fmla="*/ 440532 h 659607"/>
                <a:gd name="connsiteX8" fmla="*/ 80963 w 1302544"/>
                <a:gd name="connsiteY8" fmla="*/ 447675 h 659607"/>
                <a:gd name="connsiteX9" fmla="*/ 109538 w 1302544"/>
                <a:gd name="connsiteY9" fmla="*/ 473869 h 659607"/>
                <a:gd name="connsiteX10" fmla="*/ 197644 w 1302544"/>
                <a:gd name="connsiteY10" fmla="*/ 466725 h 659607"/>
                <a:gd name="connsiteX11" fmla="*/ 242888 w 1302544"/>
                <a:gd name="connsiteY11" fmla="*/ 478632 h 659607"/>
                <a:gd name="connsiteX12" fmla="*/ 321469 w 1302544"/>
                <a:gd name="connsiteY12" fmla="*/ 469107 h 659607"/>
                <a:gd name="connsiteX13" fmla="*/ 345281 w 1302544"/>
                <a:gd name="connsiteY13" fmla="*/ 519113 h 659607"/>
                <a:gd name="connsiteX14" fmla="*/ 388144 w 1302544"/>
                <a:gd name="connsiteY14" fmla="*/ 545307 h 659607"/>
                <a:gd name="connsiteX15" fmla="*/ 433388 w 1302544"/>
                <a:gd name="connsiteY15" fmla="*/ 554832 h 659607"/>
                <a:gd name="connsiteX16" fmla="*/ 433388 w 1302544"/>
                <a:gd name="connsiteY16" fmla="*/ 604838 h 659607"/>
                <a:gd name="connsiteX17" fmla="*/ 495300 w 1302544"/>
                <a:gd name="connsiteY17" fmla="*/ 633413 h 659607"/>
                <a:gd name="connsiteX18" fmla="*/ 497681 w 1302544"/>
                <a:gd name="connsiteY18" fmla="*/ 595313 h 659607"/>
                <a:gd name="connsiteX19" fmla="*/ 528638 w 1302544"/>
                <a:gd name="connsiteY19" fmla="*/ 561975 h 659607"/>
                <a:gd name="connsiteX20" fmla="*/ 595313 w 1302544"/>
                <a:gd name="connsiteY20" fmla="*/ 542925 h 659607"/>
                <a:gd name="connsiteX21" fmla="*/ 633413 w 1302544"/>
                <a:gd name="connsiteY21" fmla="*/ 535782 h 659607"/>
                <a:gd name="connsiteX22" fmla="*/ 709613 w 1302544"/>
                <a:gd name="connsiteY22" fmla="*/ 531019 h 659607"/>
                <a:gd name="connsiteX23" fmla="*/ 757238 w 1302544"/>
                <a:gd name="connsiteY23" fmla="*/ 511969 h 659607"/>
                <a:gd name="connsiteX24" fmla="*/ 812006 w 1302544"/>
                <a:gd name="connsiteY24" fmla="*/ 528638 h 659607"/>
                <a:gd name="connsiteX25" fmla="*/ 845344 w 1302544"/>
                <a:gd name="connsiteY25" fmla="*/ 576263 h 659607"/>
                <a:gd name="connsiteX26" fmla="*/ 826294 w 1302544"/>
                <a:gd name="connsiteY26" fmla="*/ 645319 h 659607"/>
                <a:gd name="connsiteX27" fmla="*/ 845344 w 1302544"/>
                <a:gd name="connsiteY27" fmla="*/ 659607 h 659607"/>
                <a:gd name="connsiteX28" fmla="*/ 876300 w 1302544"/>
                <a:gd name="connsiteY28" fmla="*/ 631032 h 659607"/>
                <a:gd name="connsiteX29" fmla="*/ 876300 w 1302544"/>
                <a:gd name="connsiteY29" fmla="*/ 609600 h 659607"/>
                <a:gd name="connsiteX30" fmla="*/ 885825 w 1302544"/>
                <a:gd name="connsiteY30" fmla="*/ 540544 h 659607"/>
                <a:gd name="connsiteX31" fmla="*/ 869156 w 1302544"/>
                <a:gd name="connsiteY31" fmla="*/ 516732 h 659607"/>
                <a:gd name="connsiteX32" fmla="*/ 881063 w 1302544"/>
                <a:gd name="connsiteY32" fmla="*/ 464344 h 659607"/>
                <a:gd name="connsiteX33" fmla="*/ 962025 w 1302544"/>
                <a:gd name="connsiteY33" fmla="*/ 435769 h 659607"/>
                <a:gd name="connsiteX34" fmla="*/ 964406 w 1302544"/>
                <a:gd name="connsiteY34" fmla="*/ 409575 h 659607"/>
                <a:gd name="connsiteX35" fmla="*/ 971550 w 1302544"/>
                <a:gd name="connsiteY35" fmla="*/ 404813 h 659607"/>
                <a:gd name="connsiteX36" fmla="*/ 992981 w 1302544"/>
                <a:gd name="connsiteY36" fmla="*/ 378619 h 659607"/>
                <a:gd name="connsiteX37" fmla="*/ 1033463 w 1302544"/>
                <a:gd name="connsiteY37" fmla="*/ 347663 h 659607"/>
                <a:gd name="connsiteX38" fmla="*/ 1073944 w 1302544"/>
                <a:gd name="connsiteY38" fmla="*/ 273844 h 659607"/>
                <a:gd name="connsiteX39" fmla="*/ 1173956 w 1302544"/>
                <a:gd name="connsiteY39" fmla="*/ 211932 h 659607"/>
                <a:gd name="connsiteX40" fmla="*/ 1233488 w 1302544"/>
                <a:gd name="connsiteY40" fmla="*/ 142875 h 659607"/>
                <a:gd name="connsiteX41" fmla="*/ 1302544 w 1302544"/>
                <a:gd name="connsiteY41" fmla="*/ 142875 h 659607"/>
                <a:gd name="connsiteX42" fmla="*/ 1302544 w 1302544"/>
                <a:gd name="connsiteY42" fmla="*/ 50007 h 659607"/>
                <a:gd name="connsiteX43" fmla="*/ 1209675 w 1302544"/>
                <a:gd name="connsiteY43" fmla="*/ 100013 h 659607"/>
                <a:gd name="connsiteX44" fmla="*/ 1138238 w 1302544"/>
                <a:gd name="connsiteY44" fmla="*/ 92869 h 659607"/>
                <a:gd name="connsiteX45" fmla="*/ 959644 w 1302544"/>
                <a:gd name="connsiteY45" fmla="*/ 178594 h 659607"/>
                <a:gd name="connsiteX46" fmla="*/ 957263 w 1302544"/>
                <a:gd name="connsiteY46" fmla="*/ 73819 h 659607"/>
                <a:gd name="connsiteX47" fmla="*/ 850106 w 1302544"/>
                <a:gd name="connsiteY47" fmla="*/ 7144 h 659607"/>
                <a:gd name="connsiteX48" fmla="*/ 183356 w 1302544"/>
                <a:gd name="connsiteY48" fmla="*/ 0 h 6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2544" h="659607">
                  <a:moveTo>
                    <a:pt x="183356" y="0"/>
                  </a:moveTo>
                  <a:lnTo>
                    <a:pt x="183356" y="0"/>
                  </a:lnTo>
                  <a:lnTo>
                    <a:pt x="116681" y="42863"/>
                  </a:lnTo>
                  <a:lnTo>
                    <a:pt x="45244" y="152400"/>
                  </a:lnTo>
                  <a:lnTo>
                    <a:pt x="0" y="302419"/>
                  </a:lnTo>
                  <a:lnTo>
                    <a:pt x="11906" y="402432"/>
                  </a:lnTo>
                  <a:lnTo>
                    <a:pt x="59531" y="428625"/>
                  </a:lnTo>
                  <a:cubicBezTo>
                    <a:pt x="65087" y="432594"/>
                    <a:pt x="71096" y="435996"/>
                    <a:pt x="76200" y="440532"/>
                  </a:cubicBezTo>
                  <a:cubicBezTo>
                    <a:pt x="78339" y="442433"/>
                    <a:pt x="80963" y="447675"/>
                    <a:pt x="80963" y="447675"/>
                  </a:cubicBezTo>
                  <a:lnTo>
                    <a:pt x="109538" y="473869"/>
                  </a:lnTo>
                  <a:lnTo>
                    <a:pt x="197644" y="466725"/>
                  </a:lnTo>
                  <a:lnTo>
                    <a:pt x="242888" y="478632"/>
                  </a:lnTo>
                  <a:lnTo>
                    <a:pt x="321469" y="469107"/>
                  </a:lnTo>
                  <a:lnTo>
                    <a:pt x="345281" y="519113"/>
                  </a:lnTo>
                  <a:lnTo>
                    <a:pt x="388144" y="545307"/>
                  </a:lnTo>
                  <a:lnTo>
                    <a:pt x="433388" y="554832"/>
                  </a:lnTo>
                  <a:lnTo>
                    <a:pt x="433388" y="604838"/>
                  </a:lnTo>
                  <a:lnTo>
                    <a:pt x="495300" y="633413"/>
                  </a:lnTo>
                  <a:lnTo>
                    <a:pt x="497681" y="595313"/>
                  </a:lnTo>
                  <a:lnTo>
                    <a:pt x="528638" y="561975"/>
                  </a:lnTo>
                  <a:lnTo>
                    <a:pt x="595313" y="542925"/>
                  </a:lnTo>
                  <a:lnTo>
                    <a:pt x="633413" y="535782"/>
                  </a:lnTo>
                  <a:lnTo>
                    <a:pt x="709613" y="531019"/>
                  </a:lnTo>
                  <a:lnTo>
                    <a:pt x="757238" y="511969"/>
                  </a:lnTo>
                  <a:lnTo>
                    <a:pt x="812006" y="528638"/>
                  </a:lnTo>
                  <a:lnTo>
                    <a:pt x="845344" y="576263"/>
                  </a:lnTo>
                  <a:lnTo>
                    <a:pt x="826294" y="645319"/>
                  </a:lnTo>
                  <a:lnTo>
                    <a:pt x="845344" y="659607"/>
                  </a:lnTo>
                  <a:lnTo>
                    <a:pt x="876300" y="631032"/>
                  </a:lnTo>
                  <a:lnTo>
                    <a:pt x="876300" y="609600"/>
                  </a:lnTo>
                  <a:lnTo>
                    <a:pt x="885825" y="540544"/>
                  </a:lnTo>
                  <a:lnTo>
                    <a:pt x="869156" y="516732"/>
                  </a:lnTo>
                  <a:lnTo>
                    <a:pt x="881063" y="464344"/>
                  </a:lnTo>
                  <a:lnTo>
                    <a:pt x="962025" y="435769"/>
                  </a:lnTo>
                  <a:cubicBezTo>
                    <a:pt x="962819" y="427038"/>
                    <a:pt x="961828" y="417955"/>
                    <a:pt x="964406" y="409575"/>
                  </a:cubicBezTo>
                  <a:cubicBezTo>
                    <a:pt x="965248" y="406840"/>
                    <a:pt x="971550" y="404813"/>
                    <a:pt x="971550" y="404813"/>
                  </a:cubicBezTo>
                  <a:lnTo>
                    <a:pt x="992981" y="378619"/>
                  </a:lnTo>
                  <a:lnTo>
                    <a:pt x="1033463" y="347663"/>
                  </a:lnTo>
                  <a:lnTo>
                    <a:pt x="1073944" y="273844"/>
                  </a:lnTo>
                  <a:lnTo>
                    <a:pt x="1173956" y="211932"/>
                  </a:lnTo>
                  <a:lnTo>
                    <a:pt x="1233488" y="142875"/>
                  </a:lnTo>
                  <a:lnTo>
                    <a:pt x="1302544" y="142875"/>
                  </a:lnTo>
                  <a:lnTo>
                    <a:pt x="1302544" y="50007"/>
                  </a:lnTo>
                  <a:lnTo>
                    <a:pt x="1209675" y="100013"/>
                  </a:lnTo>
                  <a:lnTo>
                    <a:pt x="1138238" y="92869"/>
                  </a:lnTo>
                  <a:lnTo>
                    <a:pt x="959644" y="178594"/>
                  </a:lnTo>
                  <a:cubicBezTo>
                    <a:pt x="958850" y="143669"/>
                    <a:pt x="958057" y="108744"/>
                    <a:pt x="957263" y="73819"/>
                  </a:cubicBezTo>
                  <a:lnTo>
                    <a:pt x="850106" y="7144"/>
                  </a:lnTo>
                  <a:lnTo>
                    <a:pt x="1833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1905000" y="2497931"/>
              <a:ext cx="626269" cy="447675"/>
            </a:xfrm>
            <a:custGeom>
              <a:avLst/>
              <a:gdLst>
                <a:gd name="connsiteX0" fmla="*/ 0 w 626269"/>
                <a:gd name="connsiteY0" fmla="*/ 0 h 447675"/>
                <a:gd name="connsiteX1" fmla="*/ 4763 w 626269"/>
                <a:gd name="connsiteY1" fmla="*/ 80963 h 447675"/>
                <a:gd name="connsiteX2" fmla="*/ 16669 w 626269"/>
                <a:gd name="connsiteY2" fmla="*/ 119063 h 447675"/>
                <a:gd name="connsiteX3" fmla="*/ 38100 w 626269"/>
                <a:gd name="connsiteY3" fmla="*/ 164307 h 447675"/>
                <a:gd name="connsiteX4" fmla="*/ 73819 w 626269"/>
                <a:gd name="connsiteY4" fmla="*/ 230982 h 447675"/>
                <a:gd name="connsiteX5" fmla="*/ 90488 w 626269"/>
                <a:gd name="connsiteY5" fmla="*/ 266700 h 447675"/>
                <a:gd name="connsiteX6" fmla="*/ 97631 w 626269"/>
                <a:gd name="connsiteY6" fmla="*/ 176213 h 447675"/>
                <a:gd name="connsiteX7" fmla="*/ 50006 w 626269"/>
                <a:gd name="connsiteY7" fmla="*/ 40482 h 447675"/>
                <a:gd name="connsiteX8" fmla="*/ 159544 w 626269"/>
                <a:gd name="connsiteY8" fmla="*/ 180975 h 447675"/>
                <a:gd name="connsiteX9" fmla="*/ 159544 w 626269"/>
                <a:gd name="connsiteY9" fmla="*/ 230982 h 447675"/>
                <a:gd name="connsiteX10" fmla="*/ 188119 w 626269"/>
                <a:gd name="connsiteY10" fmla="*/ 297657 h 447675"/>
                <a:gd name="connsiteX11" fmla="*/ 216694 w 626269"/>
                <a:gd name="connsiteY11" fmla="*/ 364332 h 447675"/>
                <a:gd name="connsiteX12" fmla="*/ 347663 w 626269"/>
                <a:gd name="connsiteY12" fmla="*/ 442913 h 447675"/>
                <a:gd name="connsiteX13" fmla="*/ 419100 w 626269"/>
                <a:gd name="connsiteY13" fmla="*/ 433388 h 447675"/>
                <a:gd name="connsiteX14" fmla="*/ 452438 w 626269"/>
                <a:gd name="connsiteY14" fmla="*/ 447675 h 447675"/>
                <a:gd name="connsiteX15" fmla="*/ 497681 w 626269"/>
                <a:gd name="connsiteY15" fmla="*/ 390525 h 447675"/>
                <a:gd name="connsiteX16" fmla="*/ 535781 w 626269"/>
                <a:gd name="connsiteY16" fmla="*/ 366713 h 447675"/>
                <a:gd name="connsiteX17" fmla="*/ 578644 w 626269"/>
                <a:gd name="connsiteY17" fmla="*/ 361950 h 447675"/>
                <a:gd name="connsiteX18" fmla="*/ 602456 w 626269"/>
                <a:gd name="connsiteY18" fmla="*/ 314325 h 447675"/>
                <a:gd name="connsiteX19" fmla="*/ 626269 w 626269"/>
                <a:gd name="connsiteY19" fmla="*/ 283369 h 447675"/>
                <a:gd name="connsiteX20" fmla="*/ 533400 w 626269"/>
                <a:gd name="connsiteY20" fmla="*/ 302419 h 447675"/>
                <a:gd name="connsiteX21" fmla="*/ 492919 w 626269"/>
                <a:gd name="connsiteY21" fmla="*/ 350044 h 447675"/>
                <a:gd name="connsiteX22" fmla="*/ 421481 w 626269"/>
                <a:gd name="connsiteY22" fmla="*/ 369094 h 447675"/>
                <a:gd name="connsiteX23" fmla="*/ 383381 w 626269"/>
                <a:gd name="connsiteY23" fmla="*/ 311944 h 447675"/>
                <a:gd name="connsiteX24" fmla="*/ 381000 w 626269"/>
                <a:gd name="connsiteY24" fmla="*/ 202407 h 447675"/>
                <a:gd name="connsiteX25" fmla="*/ 402431 w 626269"/>
                <a:gd name="connsiteY25" fmla="*/ 164307 h 447675"/>
                <a:gd name="connsiteX26" fmla="*/ 345281 w 626269"/>
                <a:gd name="connsiteY26" fmla="*/ 138113 h 447675"/>
                <a:gd name="connsiteX27" fmla="*/ 340519 w 626269"/>
                <a:gd name="connsiteY27" fmla="*/ 90488 h 447675"/>
                <a:gd name="connsiteX28" fmla="*/ 247650 w 626269"/>
                <a:gd name="connsiteY28" fmla="*/ 45244 h 447675"/>
                <a:gd name="connsiteX29" fmla="*/ 230981 w 626269"/>
                <a:gd name="connsiteY29" fmla="*/ 0 h 447675"/>
                <a:gd name="connsiteX30" fmla="*/ 123825 w 626269"/>
                <a:gd name="connsiteY30" fmla="*/ 7144 h 447675"/>
                <a:gd name="connsiteX31" fmla="*/ 0 w 626269"/>
                <a:gd name="connsiteY31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269" h="447675">
                  <a:moveTo>
                    <a:pt x="0" y="0"/>
                  </a:moveTo>
                  <a:lnTo>
                    <a:pt x="4763" y="80963"/>
                  </a:lnTo>
                  <a:lnTo>
                    <a:pt x="16669" y="119063"/>
                  </a:lnTo>
                  <a:lnTo>
                    <a:pt x="38100" y="164307"/>
                  </a:lnTo>
                  <a:lnTo>
                    <a:pt x="73819" y="230982"/>
                  </a:lnTo>
                  <a:lnTo>
                    <a:pt x="90488" y="266700"/>
                  </a:lnTo>
                  <a:lnTo>
                    <a:pt x="97631" y="176213"/>
                  </a:lnTo>
                  <a:lnTo>
                    <a:pt x="50006" y="40482"/>
                  </a:lnTo>
                  <a:lnTo>
                    <a:pt x="159544" y="180975"/>
                  </a:lnTo>
                  <a:lnTo>
                    <a:pt x="159544" y="230982"/>
                  </a:lnTo>
                  <a:lnTo>
                    <a:pt x="188119" y="297657"/>
                  </a:lnTo>
                  <a:lnTo>
                    <a:pt x="216694" y="364332"/>
                  </a:lnTo>
                  <a:lnTo>
                    <a:pt x="347663" y="442913"/>
                  </a:lnTo>
                  <a:lnTo>
                    <a:pt x="419100" y="433388"/>
                  </a:lnTo>
                  <a:lnTo>
                    <a:pt x="452438" y="447675"/>
                  </a:lnTo>
                  <a:lnTo>
                    <a:pt x="497681" y="390525"/>
                  </a:lnTo>
                  <a:lnTo>
                    <a:pt x="535781" y="366713"/>
                  </a:lnTo>
                  <a:lnTo>
                    <a:pt x="578644" y="361950"/>
                  </a:lnTo>
                  <a:lnTo>
                    <a:pt x="602456" y="314325"/>
                  </a:lnTo>
                  <a:lnTo>
                    <a:pt x="626269" y="283369"/>
                  </a:lnTo>
                  <a:lnTo>
                    <a:pt x="533400" y="302419"/>
                  </a:lnTo>
                  <a:lnTo>
                    <a:pt x="492919" y="350044"/>
                  </a:lnTo>
                  <a:lnTo>
                    <a:pt x="421481" y="369094"/>
                  </a:lnTo>
                  <a:lnTo>
                    <a:pt x="383381" y="311944"/>
                  </a:lnTo>
                  <a:cubicBezTo>
                    <a:pt x="382587" y="275432"/>
                    <a:pt x="381794" y="238919"/>
                    <a:pt x="381000" y="202407"/>
                  </a:cubicBezTo>
                  <a:lnTo>
                    <a:pt x="402431" y="164307"/>
                  </a:lnTo>
                  <a:lnTo>
                    <a:pt x="345281" y="138113"/>
                  </a:lnTo>
                  <a:lnTo>
                    <a:pt x="340519" y="90488"/>
                  </a:lnTo>
                  <a:lnTo>
                    <a:pt x="247650" y="45244"/>
                  </a:lnTo>
                  <a:lnTo>
                    <a:pt x="230981" y="0"/>
                  </a:lnTo>
                  <a:lnTo>
                    <a:pt x="123825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" name="Conector reto 3"/>
          <p:cNvCxnSpPr>
            <a:stCxn id="44" idx="11"/>
          </p:cNvCxnSpPr>
          <p:nvPr/>
        </p:nvCxnSpPr>
        <p:spPr>
          <a:xfrm>
            <a:off x="600393" y="1250206"/>
            <a:ext cx="2295126" cy="1515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42" idx="19"/>
          </p:cNvCxnSpPr>
          <p:nvPr/>
        </p:nvCxnSpPr>
        <p:spPr>
          <a:xfrm>
            <a:off x="904791" y="878647"/>
            <a:ext cx="199072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17377" y="2924944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800" dirty="0"/>
              <a:t>The Royal Architectural Institute of Canada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560" y="4221088"/>
            <a:ext cx="2442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800" dirty="0"/>
              <a:t>American Institute of Architects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954081" y="5517812"/>
            <a:ext cx="2204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ES" sz="800" dirty="0"/>
              <a:t>Federación de Colegios de Arquitectos de la República Mexicana</a:t>
            </a:r>
            <a:endParaRPr lang="pt-BR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576" y="-13821"/>
            <a:ext cx="9144000" cy="60929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35000">
                <a:schemeClr val="tx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6092974"/>
            <a:ext cx="9144000" cy="765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590640" y="6224807"/>
            <a:ext cx="822983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FEDERACIÓN PANAMERICANA DE  </a:t>
            </a: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ASOCIACIONES </a:t>
            </a:r>
            <a:r>
              <a:rPr lang="pt-BR" sz="16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DE ARQUITECTOS - FPAA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4576" y="6309320"/>
            <a:ext cx="64849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pt-BR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sz="1000" dirty="0" smtClean="0">
                <a:solidFill>
                  <a:schemeClr val="bg1">
                    <a:lumMod val="65000"/>
                  </a:schemeClr>
                </a:solidFill>
              </a:rPr>
              <a:t>                 </a:t>
            </a:r>
            <a:endParaRPr lang="pt-B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15"/>
            <a:ext cx="6408712" cy="609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144420" y="515719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....C</a:t>
            </a:r>
            <a:r>
              <a:rPr lang="pt-BR" sz="1400" dirty="0" smtClean="0"/>
              <a:t>IAM</a:t>
            </a:r>
          </a:p>
          <a:p>
            <a:r>
              <a:rPr lang="pt-BR" sz="1400" dirty="0" smtClean="0"/>
              <a:t>....2015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67521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424</Words>
  <Application>Microsoft Office PowerPoint</Application>
  <PresentationFormat>Apresentação na tela (4:3)</PresentationFormat>
  <Paragraphs>127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LAK</dc:creator>
  <cp:lastModifiedBy>CAU14</cp:lastModifiedBy>
  <cp:revision>56</cp:revision>
  <dcterms:created xsi:type="dcterms:W3CDTF">2013-09-24T12:45:05Z</dcterms:created>
  <dcterms:modified xsi:type="dcterms:W3CDTF">2013-11-01T14:02:40Z</dcterms:modified>
</cp:coreProperties>
</file>